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5" r:id="rId3"/>
    <p:sldId id="329" r:id="rId4"/>
    <p:sldId id="326" r:id="rId5"/>
    <p:sldId id="327" r:id="rId6"/>
    <p:sldId id="328" r:id="rId7"/>
    <p:sldId id="330" r:id="rId8"/>
    <p:sldId id="331" r:id="rId9"/>
    <p:sldId id="334" r:id="rId10"/>
    <p:sldId id="335" r:id="rId11"/>
    <p:sldId id="325" r:id="rId12"/>
    <p:sldId id="286" r:id="rId13"/>
    <p:sldId id="287" r:id="rId14"/>
    <p:sldId id="288" r:id="rId15"/>
    <p:sldId id="337" r:id="rId16"/>
    <p:sldId id="336" r:id="rId17"/>
    <p:sldId id="324" r:id="rId18"/>
    <p:sldId id="290" r:id="rId19"/>
    <p:sldId id="291" r:id="rId20"/>
    <p:sldId id="292" r:id="rId21"/>
    <p:sldId id="338" r:id="rId22"/>
    <p:sldId id="323" r:id="rId23"/>
    <p:sldId id="294" r:id="rId24"/>
    <p:sldId id="295" r:id="rId25"/>
    <p:sldId id="296" r:id="rId26"/>
    <p:sldId id="322" r:id="rId27"/>
    <p:sldId id="298" r:id="rId28"/>
    <p:sldId id="299" r:id="rId29"/>
    <p:sldId id="321" r:id="rId30"/>
    <p:sldId id="301" r:id="rId31"/>
    <p:sldId id="302" r:id="rId32"/>
    <p:sldId id="320" r:id="rId33"/>
    <p:sldId id="304" r:id="rId34"/>
    <p:sldId id="305" r:id="rId35"/>
    <p:sldId id="314" r:id="rId36"/>
    <p:sldId id="307" r:id="rId37"/>
    <p:sldId id="308" r:id="rId38"/>
    <p:sldId id="309" r:id="rId39"/>
    <p:sldId id="319" r:id="rId40"/>
    <p:sldId id="311" r:id="rId41"/>
    <p:sldId id="312" r:id="rId42"/>
    <p:sldId id="313" r:id="rId43"/>
    <p:sldId id="318" r:id="rId44"/>
    <p:sldId id="315" r:id="rId45"/>
    <p:sldId id="316" r:id="rId46"/>
    <p:sldId id="317" r:id="rId47"/>
    <p:sldId id="270" r:id="rId48"/>
    <p:sldId id="269" r:id="rId49"/>
    <p:sldId id="268" r:id="rId50"/>
    <p:sldId id="279" r:id="rId51"/>
    <p:sldId id="281" r:id="rId52"/>
    <p:sldId id="280" r:id="rId53"/>
    <p:sldId id="272" r:id="rId54"/>
    <p:sldId id="278" r:id="rId55"/>
    <p:sldId id="277" r:id="rId56"/>
    <p:sldId id="276" r:id="rId57"/>
    <p:sldId id="275" r:id="rId58"/>
    <p:sldId id="274" r:id="rId59"/>
    <p:sldId id="27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475675-FED5-49D3-82AE-62FA227A34ED}" v="2636" dt="2020-11-27T12:59:38.427"/>
    <p1510:client id="{515CDFAE-3987-4FBE-830B-5C38B6F380B2}" v="1887" dt="2020-11-11T17:53:16.412"/>
    <p1510:client id="{73DCC5F6-07A5-43C5-BB95-0D29E3C17D58}" v="2407" dt="2020-11-27T07:49:18.333"/>
    <p1510:client id="{8FDFEA34-6738-45FC-8463-F64BCFFF4165}" v="4578" dt="2020-11-27T00:59:07.559"/>
    <p1510:client id="{A5CBBB7E-6AF5-4C83-8B11-61C01AAF8FEA}" v="18421" dt="2020-11-12T12:19:32.154"/>
    <p1510:client id="{C5F73A7A-D782-45E2-95F1-FD53021B1D0E}" v="4956" dt="2020-11-27T02:50:18.441"/>
    <p1510:client id="{E0169466-1A2B-46C5-A8EB-9C926831A0D3}" v="1645" dt="2020-11-12T00:25:03.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jit Sahu" userId="4f120548575355b2" providerId="Windows Live" clId="Web-{E0169466-1A2B-46C5-A8EB-9C926831A0D3}"/>
    <pc:docChg chg="addSld delSld modSld sldOrd">
      <pc:chgData name="Subhajit Sahu" userId="4f120548575355b2" providerId="Windows Live" clId="Web-{E0169466-1A2B-46C5-A8EB-9C926831A0D3}" dt="2020-11-12T00:25:03.294" v="1631" actId="20577"/>
      <pc:docMkLst>
        <pc:docMk/>
      </pc:docMkLst>
      <pc:sldChg chg="addSp delSp modSp">
        <pc:chgData name="Subhajit Sahu" userId="4f120548575355b2" providerId="Windows Live" clId="Web-{E0169466-1A2B-46C5-A8EB-9C926831A0D3}" dt="2020-11-11T23:21:22.969" v="152"/>
        <pc:sldMkLst>
          <pc:docMk/>
          <pc:sldMk cId="585920408" sldId="258"/>
        </pc:sldMkLst>
        <pc:spChg chg="mod">
          <ac:chgData name="Subhajit Sahu" userId="4f120548575355b2" providerId="Windows Live" clId="Web-{E0169466-1A2B-46C5-A8EB-9C926831A0D3}" dt="2020-11-11T23:18:35.374" v="140" actId="20577"/>
          <ac:spMkLst>
            <pc:docMk/>
            <pc:sldMk cId="585920408" sldId="258"/>
            <ac:spMk id="3" creationId="{6895FE06-0354-426A-B170-4FCC3325090F}"/>
          </ac:spMkLst>
        </pc:spChg>
        <pc:spChg chg="mod">
          <ac:chgData name="Subhajit Sahu" userId="4f120548575355b2" providerId="Windows Live" clId="Web-{E0169466-1A2B-46C5-A8EB-9C926831A0D3}" dt="2020-11-11T19:38:27.736" v="117" actId="20577"/>
          <ac:spMkLst>
            <pc:docMk/>
            <pc:sldMk cId="585920408" sldId="258"/>
            <ac:spMk id="4" creationId="{6E62B9D2-7C36-4E26-857B-E18151926255}"/>
          </ac:spMkLst>
        </pc:spChg>
        <pc:picChg chg="add del mod">
          <ac:chgData name="Subhajit Sahu" userId="4f120548575355b2" providerId="Windows Live" clId="Web-{E0169466-1A2B-46C5-A8EB-9C926831A0D3}" dt="2020-11-11T23:17:38.890" v="121"/>
          <ac:picMkLst>
            <pc:docMk/>
            <pc:sldMk cId="585920408" sldId="258"/>
            <ac:picMk id="5" creationId="{92D42270-D706-497E-810B-396B24717C35}"/>
          </ac:picMkLst>
        </pc:picChg>
        <pc:picChg chg="add del mod ord">
          <ac:chgData name="Subhajit Sahu" userId="4f120548575355b2" providerId="Windows Live" clId="Web-{E0169466-1A2B-46C5-A8EB-9C926831A0D3}" dt="2020-11-11T23:18:49.061" v="145"/>
          <ac:picMkLst>
            <pc:docMk/>
            <pc:sldMk cId="585920408" sldId="258"/>
            <ac:picMk id="6" creationId="{A43FDC9E-384F-436A-9E50-08FAFC7DE254}"/>
          </ac:picMkLst>
        </pc:picChg>
        <pc:picChg chg="add del mod ord">
          <ac:chgData name="Subhajit Sahu" userId="4f120548575355b2" providerId="Windows Live" clId="Web-{E0169466-1A2B-46C5-A8EB-9C926831A0D3}" dt="2020-11-11T23:21:22.969" v="152"/>
          <ac:picMkLst>
            <pc:docMk/>
            <pc:sldMk cId="585920408" sldId="258"/>
            <ac:picMk id="7" creationId="{8A7218CD-1FBD-42D3-AAE8-5421AC0DB70B}"/>
          </ac:picMkLst>
        </pc:picChg>
      </pc:sldChg>
      <pc:sldChg chg="addSp delSp modSp del">
        <pc:chgData name="Subhajit Sahu" userId="4f120548575355b2" providerId="Windows Live" clId="Web-{E0169466-1A2B-46C5-A8EB-9C926831A0D3}" dt="2020-11-11T23:27:38.206" v="176"/>
        <pc:sldMkLst>
          <pc:docMk/>
          <pc:sldMk cId="2423601426" sldId="259"/>
        </pc:sldMkLst>
        <pc:spChg chg="del">
          <ac:chgData name="Subhajit Sahu" userId="4f120548575355b2" providerId="Windows Live" clId="Web-{E0169466-1A2B-46C5-A8EB-9C926831A0D3}" dt="2020-11-11T23:26:28.076" v="165"/>
          <ac:spMkLst>
            <pc:docMk/>
            <pc:sldMk cId="2423601426" sldId="259"/>
            <ac:spMk id="4" creationId="{67BFEDE4-A85F-4BFE-A1FD-BB8828266BD8}"/>
          </ac:spMkLst>
        </pc:spChg>
        <pc:picChg chg="add mod ord">
          <ac:chgData name="Subhajit Sahu" userId="4f120548575355b2" providerId="Windows Live" clId="Web-{E0169466-1A2B-46C5-A8EB-9C926831A0D3}" dt="2020-11-11T23:26:36.639" v="167" actId="14100"/>
          <ac:picMkLst>
            <pc:docMk/>
            <pc:sldMk cId="2423601426" sldId="259"/>
            <ac:picMk id="3" creationId="{1811CEF8-D154-4AE7-926D-35F3931A5ECA}"/>
          </ac:picMkLst>
        </pc:picChg>
      </pc:sldChg>
      <pc:sldChg chg="addSp delSp modSp del">
        <pc:chgData name="Subhajit Sahu" userId="4f120548575355b2" providerId="Windows Live" clId="Web-{E0169466-1A2B-46C5-A8EB-9C926831A0D3}" dt="2020-11-11T23:27:57.190" v="177"/>
        <pc:sldMkLst>
          <pc:docMk/>
          <pc:sldMk cId="1562007248" sldId="260"/>
        </pc:sldMkLst>
        <pc:spChg chg="del mod">
          <ac:chgData name="Subhajit Sahu" userId="4f120548575355b2" providerId="Windows Live" clId="Web-{E0169466-1A2B-46C5-A8EB-9C926831A0D3}" dt="2020-11-11T23:27:30.284" v="174"/>
          <ac:spMkLst>
            <pc:docMk/>
            <pc:sldMk cId="1562007248" sldId="260"/>
            <ac:spMk id="2" creationId="{4E1D1EFE-E32A-4AA7-9290-64D8502798AA}"/>
          </ac:spMkLst>
        </pc:spChg>
        <pc:spChg chg="add del mod">
          <ac:chgData name="Subhajit Sahu" userId="4f120548575355b2" providerId="Windows Live" clId="Web-{E0169466-1A2B-46C5-A8EB-9C926831A0D3}" dt="2020-11-11T23:23:43.015" v="156"/>
          <ac:spMkLst>
            <pc:docMk/>
            <pc:sldMk cId="1562007248" sldId="260"/>
            <ac:spMk id="5" creationId="{C8B65DCF-6463-467F-BC32-7CD1E1F9B0ED}"/>
          </ac:spMkLst>
        </pc:spChg>
        <pc:spChg chg="add del mod">
          <ac:chgData name="Subhajit Sahu" userId="4f120548575355b2" providerId="Windows Live" clId="Web-{E0169466-1A2B-46C5-A8EB-9C926831A0D3}" dt="2020-11-11T23:27:34.096" v="175"/>
          <ac:spMkLst>
            <pc:docMk/>
            <pc:sldMk cId="1562007248" sldId="260"/>
            <ac:spMk id="8" creationId="{380E2BC4-8A9A-4D31-A5BB-D29AFFDE83F9}"/>
          </ac:spMkLst>
        </pc:spChg>
        <pc:picChg chg="del">
          <ac:chgData name="Subhajit Sahu" userId="4f120548575355b2" providerId="Windows Live" clId="Web-{E0169466-1A2B-46C5-A8EB-9C926831A0D3}" dt="2020-11-11T23:19:00.468" v="146"/>
          <ac:picMkLst>
            <pc:docMk/>
            <pc:sldMk cId="1562007248" sldId="260"/>
            <ac:picMk id="4" creationId="{B814A5D0-0117-4D88-AFDD-288929D04F9F}"/>
          </ac:picMkLst>
        </pc:picChg>
        <pc:picChg chg="add mod ord">
          <ac:chgData name="Subhajit Sahu" userId="4f120548575355b2" providerId="Windows Live" clId="Web-{E0169466-1A2B-46C5-A8EB-9C926831A0D3}" dt="2020-11-11T23:24:14.718" v="164"/>
          <ac:picMkLst>
            <pc:docMk/>
            <pc:sldMk cId="1562007248" sldId="260"/>
            <ac:picMk id="6" creationId="{7E0D7016-59FE-446E-A651-9AB4938CE194}"/>
          </ac:picMkLst>
        </pc:picChg>
      </pc:sldChg>
      <pc:sldChg chg="addSp delSp modSp new add del">
        <pc:chgData name="Subhajit Sahu" userId="4f120548575355b2" providerId="Windows Live" clId="Web-{E0169466-1A2B-46C5-A8EB-9C926831A0D3}" dt="2020-11-11T23:36:43.271" v="266"/>
        <pc:sldMkLst>
          <pc:docMk/>
          <pc:sldMk cId="3218301320" sldId="261"/>
        </pc:sldMkLst>
        <pc:spChg chg="del">
          <ac:chgData name="Subhajit Sahu" userId="4f120548575355b2" providerId="Windows Live" clId="Web-{E0169466-1A2B-46C5-A8EB-9C926831A0D3}" dt="2020-11-11T23:26:50.858" v="169"/>
          <ac:spMkLst>
            <pc:docMk/>
            <pc:sldMk cId="3218301320" sldId="261"/>
            <ac:spMk id="3" creationId="{2FFC795C-3D4B-4150-BE96-1A379ECA76E5}"/>
          </ac:spMkLst>
        </pc:spChg>
        <pc:spChg chg="add del">
          <ac:chgData name="Subhajit Sahu" userId="4f120548575355b2" providerId="Windows Live" clId="Web-{E0169466-1A2B-46C5-A8EB-9C926831A0D3}" dt="2020-11-11T23:35:00.724" v="251"/>
          <ac:spMkLst>
            <pc:docMk/>
            <pc:sldMk cId="3218301320" sldId="261"/>
            <ac:spMk id="7" creationId="{41ECD434-4771-4536-AABC-73A0474B07BC}"/>
          </ac:spMkLst>
        </pc:spChg>
        <pc:spChg chg="add">
          <ac:chgData name="Subhajit Sahu" userId="4f120548575355b2" providerId="Windows Live" clId="Web-{E0169466-1A2B-46C5-A8EB-9C926831A0D3}" dt="2020-11-11T23:35:01.256" v="252"/>
          <ac:spMkLst>
            <pc:docMk/>
            <pc:sldMk cId="3218301320" sldId="261"/>
            <ac:spMk id="9" creationId="{4500F3F5-E464-43CB-9040-6697E1F50FB6}"/>
          </ac:spMkLst>
        </pc:spChg>
        <pc:picChg chg="add mod ord">
          <ac:chgData name="Subhajit Sahu" userId="4f120548575355b2" providerId="Windows Live" clId="Web-{E0169466-1A2B-46C5-A8EB-9C926831A0D3}" dt="2020-11-11T23:36:10.380" v="263" actId="1076"/>
          <ac:picMkLst>
            <pc:docMk/>
            <pc:sldMk cId="3218301320" sldId="261"/>
            <ac:picMk id="4" creationId="{CF767336-F847-4866-A91C-4EAEAC79C3A7}"/>
          </ac:picMkLst>
        </pc:picChg>
        <pc:picChg chg="add del mod">
          <ac:chgData name="Subhajit Sahu" userId="4f120548575355b2" providerId="Windows Live" clId="Web-{E0169466-1A2B-46C5-A8EB-9C926831A0D3}" dt="2020-11-11T23:33:46.084" v="229"/>
          <ac:picMkLst>
            <pc:docMk/>
            <pc:sldMk cId="3218301320" sldId="261"/>
            <ac:picMk id="5" creationId="{32806126-6711-46F3-9A81-1065992CD75E}"/>
          </ac:picMkLst>
        </pc:picChg>
      </pc:sldChg>
      <pc:sldChg chg="addSp delSp modSp new ord">
        <pc:chgData name="Subhajit Sahu" userId="4f120548575355b2" providerId="Windows Live" clId="Web-{E0169466-1A2B-46C5-A8EB-9C926831A0D3}" dt="2020-11-11T23:34:51.646" v="248" actId="20577"/>
        <pc:sldMkLst>
          <pc:docMk/>
          <pc:sldMk cId="1717486935" sldId="262"/>
        </pc:sldMkLst>
        <pc:spChg chg="del">
          <ac:chgData name="Subhajit Sahu" userId="4f120548575355b2" providerId="Windows Live" clId="Web-{E0169466-1A2B-46C5-A8EB-9C926831A0D3}" dt="2020-11-11T23:29:10.346" v="180"/>
          <ac:spMkLst>
            <pc:docMk/>
            <pc:sldMk cId="1717486935" sldId="262"/>
            <ac:spMk id="3" creationId="{E2555E66-E501-4D77-9850-B861D1EFB219}"/>
          </ac:spMkLst>
        </pc:spChg>
        <pc:spChg chg="add mod">
          <ac:chgData name="Subhajit Sahu" userId="4f120548575355b2" providerId="Windows Live" clId="Web-{E0169466-1A2B-46C5-A8EB-9C926831A0D3}" dt="2020-11-11T23:34:51.646" v="248" actId="20577"/>
          <ac:spMkLst>
            <pc:docMk/>
            <pc:sldMk cId="1717486935" sldId="262"/>
            <ac:spMk id="5" creationId="{47891A03-1DEB-4DC0-8798-22816787B7A6}"/>
          </ac:spMkLst>
        </pc:spChg>
        <pc:picChg chg="add mod ord">
          <ac:chgData name="Subhajit Sahu" userId="4f120548575355b2" providerId="Windows Live" clId="Web-{E0169466-1A2B-46C5-A8EB-9C926831A0D3}" dt="2020-11-11T23:29:19.674" v="183" actId="1076"/>
          <ac:picMkLst>
            <pc:docMk/>
            <pc:sldMk cId="1717486935" sldId="262"/>
            <ac:picMk id="4" creationId="{111F95AF-5E84-4939-8909-E62FF7D5A733}"/>
          </ac:picMkLst>
        </pc:picChg>
      </pc:sldChg>
      <pc:sldChg chg="addSp delSp modSp new">
        <pc:chgData name="Subhajit Sahu" userId="4f120548575355b2" providerId="Windows Live" clId="Web-{E0169466-1A2B-46C5-A8EB-9C926831A0D3}" dt="2020-11-11T23:35:06.427" v="254"/>
        <pc:sldMkLst>
          <pc:docMk/>
          <pc:sldMk cId="1217797298" sldId="263"/>
        </pc:sldMkLst>
        <pc:spChg chg="del">
          <ac:chgData name="Subhajit Sahu" userId="4f120548575355b2" providerId="Windows Live" clId="Web-{E0169466-1A2B-46C5-A8EB-9C926831A0D3}" dt="2020-11-11T23:29:58.580" v="185"/>
          <ac:spMkLst>
            <pc:docMk/>
            <pc:sldMk cId="1217797298" sldId="263"/>
            <ac:spMk id="3" creationId="{D1940350-6C0B-47A4-97B7-EDDE9ED2E533}"/>
          </ac:spMkLst>
        </pc:spChg>
        <pc:spChg chg="add del">
          <ac:chgData name="Subhajit Sahu" userId="4f120548575355b2" providerId="Windows Live" clId="Web-{E0169466-1A2B-46C5-A8EB-9C926831A0D3}" dt="2020-11-11T23:35:05.552" v="253"/>
          <ac:spMkLst>
            <pc:docMk/>
            <pc:sldMk cId="1217797298" sldId="263"/>
            <ac:spMk id="6" creationId="{221C2464-F624-4309-BBDE-384DE0F09954}"/>
          </ac:spMkLst>
        </pc:spChg>
        <pc:spChg chg="add">
          <ac:chgData name="Subhajit Sahu" userId="4f120548575355b2" providerId="Windows Live" clId="Web-{E0169466-1A2B-46C5-A8EB-9C926831A0D3}" dt="2020-11-11T23:35:06.427" v="254"/>
          <ac:spMkLst>
            <pc:docMk/>
            <pc:sldMk cId="1217797298" sldId="263"/>
            <ac:spMk id="8" creationId="{EE03A254-B1FE-4C11-BC09-84DFF7EAC822}"/>
          </ac:spMkLst>
        </pc:spChg>
        <pc:picChg chg="add mod ord">
          <ac:chgData name="Subhajit Sahu" userId="4f120548575355b2" providerId="Windows Live" clId="Web-{E0169466-1A2B-46C5-A8EB-9C926831A0D3}" dt="2020-11-11T23:30:14.408" v="190" actId="1076"/>
          <ac:picMkLst>
            <pc:docMk/>
            <pc:sldMk cId="1217797298" sldId="263"/>
            <ac:picMk id="4" creationId="{4846AEE8-9FDC-4725-9144-A287356343B3}"/>
          </ac:picMkLst>
        </pc:picChg>
      </pc:sldChg>
      <pc:sldChg chg="addSp delSp modSp new">
        <pc:chgData name="Subhajit Sahu" userId="4f120548575355b2" providerId="Windows Live" clId="Web-{E0169466-1A2B-46C5-A8EB-9C926831A0D3}" dt="2020-11-11T23:35:10.630" v="256"/>
        <pc:sldMkLst>
          <pc:docMk/>
          <pc:sldMk cId="674038134" sldId="264"/>
        </pc:sldMkLst>
        <pc:spChg chg="del">
          <ac:chgData name="Subhajit Sahu" userId="4f120548575355b2" providerId="Windows Live" clId="Web-{E0169466-1A2B-46C5-A8EB-9C926831A0D3}" dt="2020-11-11T23:31:17.486" v="192"/>
          <ac:spMkLst>
            <pc:docMk/>
            <pc:sldMk cId="674038134" sldId="264"/>
            <ac:spMk id="3" creationId="{F448D977-BD39-4D11-BB8A-E3DA993F5084}"/>
          </ac:spMkLst>
        </pc:spChg>
        <pc:spChg chg="add del">
          <ac:chgData name="Subhajit Sahu" userId="4f120548575355b2" providerId="Windows Live" clId="Web-{E0169466-1A2B-46C5-A8EB-9C926831A0D3}" dt="2020-11-11T23:35:10.240" v="255"/>
          <ac:spMkLst>
            <pc:docMk/>
            <pc:sldMk cId="674038134" sldId="264"/>
            <ac:spMk id="6" creationId="{DAF70BB2-9FCC-4E04-8214-AFE682D226CF}"/>
          </ac:spMkLst>
        </pc:spChg>
        <pc:spChg chg="add">
          <ac:chgData name="Subhajit Sahu" userId="4f120548575355b2" providerId="Windows Live" clId="Web-{E0169466-1A2B-46C5-A8EB-9C926831A0D3}" dt="2020-11-11T23:35:10.630" v="256"/>
          <ac:spMkLst>
            <pc:docMk/>
            <pc:sldMk cId="674038134" sldId="264"/>
            <ac:spMk id="8" creationId="{0EEC72D2-5BC0-437D-9A56-91C2631E04A8}"/>
          </ac:spMkLst>
        </pc:spChg>
        <pc:picChg chg="add mod ord">
          <ac:chgData name="Subhajit Sahu" userId="4f120548575355b2" providerId="Windows Live" clId="Web-{E0169466-1A2B-46C5-A8EB-9C926831A0D3}" dt="2020-11-11T23:31:28.705" v="195" actId="1076"/>
          <ac:picMkLst>
            <pc:docMk/>
            <pc:sldMk cId="674038134" sldId="264"/>
            <ac:picMk id="4" creationId="{0FAE70AB-C6DE-420F-B43D-4948662DD594}"/>
          </ac:picMkLst>
        </pc:picChg>
      </pc:sldChg>
      <pc:sldChg chg="addSp delSp modSp new">
        <pc:chgData name="Subhajit Sahu" userId="4f120548575355b2" providerId="Windows Live" clId="Web-{E0169466-1A2B-46C5-A8EB-9C926831A0D3}" dt="2020-11-11T23:35:15.787" v="258"/>
        <pc:sldMkLst>
          <pc:docMk/>
          <pc:sldMk cId="3012538508" sldId="265"/>
        </pc:sldMkLst>
        <pc:spChg chg="del">
          <ac:chgData name="Subhajit Sahu" userId="4f120548575355b2" providerId="Windows Live" clId="Web-{E0169466-1A2B-46C5-A8EB-9C926831A0D3}" dt="2020-11-11T23:32:04.658" v="197"/>
          <ac:spMkLst>
            <pc:docMk/>
            <pc:sldMk cId="3012538508" sldId="265"/>
            <ac:spMk id="3" creationId="{547BB333-A1CF-4CC8-8736-5D2E526A4617}"/>
          </ac:spMkLst>
        </pc:spChg>
        <pc:spChg chg="add del">
          <ac:chgData name="Subhajit Sahu" userId="4f120548575355b2" providerId="Windows Live" clId="Web-{E0169466-1A2B-46C5-A8EB-9C926831A0D3}" dt="2020-11-11T23:35:15.380" v="257"/>
          <ac:spMkLst>
            <pc:docMk/>
            <pc:sldMk cId="3012538508" sldId="265"/>
            <ac:spMk id="6" creationId="{73D3C449-F81B-49D9-A40C-9E54D1FD4B1E}"/>
          </ac:spMkLst>
        </pc:spChg>
        <pc:spChg chg="add">
          <ac:chgData name="Subhajit Sahu" userId="4f120548575355b2" providerId="Windows Live" clId="Web-{E0169466-1A2B-46C5-A8EB-9C926831A0D3}" dt="2020-11-11T23:35:15.787" v="258"/>
          <ac:spMkLst>
            <pc:docMk/>
            <pc:sldMk cId="3012538508" sldId="265"/>
            <ac:spMk id="8" creationId="{31EF8BF0-5E2C-4FE6-8B65-DF5D03366060}"/>
          </ac:spMkLst>
        </pc:spChg>
        <pc:picChg chg="add mod ord">
          <ac:chgData name="Subhajit Sahu" userId="4f120548575355b2" providerId="Windows Live" clId="Web-{E0169466-1A2B-46C5-A8EB-9C926831A0D3}" dt="2020-11-11T23:32:17.486" v="200" actId="1076"/>
          <ac:picMkLst>
            <pc:docMk/>
            <pc:sldMk cId="3012538508" sldId="265"/>
            <ac:picMk id="4" creationId="{6F8B34B1-3371-4D86-9AD4-C05C17A4434F}"/>
          </ac:picMkLst>
        </pc:picChg>
      </pc:sldChg>
      <pc:sldChg chg="addSp delSp modSp new">
        <pc:chgData name="Subhajit Sahu" userId="4f120548575355b2" providerId="Windows Live" clId="Web-{E0169466-1A2B-46C5-A8EB-9C926831A0D3}" dt="2020-11-11T23:35:20.177" v="260"/>
        <pc:sldMkLst>
          <pc:docMk/>
          <pc:sldMk cId="2284592256" sldId="266"/>
        </pc:sldMkLst>
        <pc:spChg chg="del">
          <ac:chgData name="Subhajit Sahu" userId="4f120548575355b2" providerId="Windows Live" clId="Web-{E0169466-1A2B-46C5-A8EB-9C926831A0D3}" dt="2020-11-11T23:32:48.381" v="202"/>
          <ac:spMkLst>
            <pc:docMk/>
            <pc:sldMk cId="2284592256" sldId="266"/>
            <ac:spMk id="3" creationId="{F8227DF7-68B2-42F6-89D1-5FF22AB568D7}"/>
          </ac:spMkLst>
        </pc:spChg>
        <pc:spChg chg="add del">
          <ac:chgData name="Subhajit Sahu" userId="4f120548575355b2" providerId="Windows Live" clId="Web-{E0169466-1A2B-46C5-A8EB-9C926831A0D3}" dt="2020-11-11T23:35:19.615" v="259"/>
          <ac:spMkLst>
            <pc:docMk/>
            <pc:sldMk cId="2284592256" sldId="266"/>
            <ac:spMk id="6" creationId="{A198BC7A-5303-44D0-8563-828AE236F52C}"/>
          </ac:spMkLst>
        </pc:spChg>
        <pc:spChg chg="add">
          <ac:chgData name="Subhajit Sahu" userId="4f120548575355b2" providerId="Windows Live" clId="Web-{E0169466-1A2B-46C5-A8EB-9C926831A0D3}" dt="2020-11-11T23:35:20.177" v="260"/>
          <ac:spMkLst>
            <pc:docMk/>
            <pc:sldMk cId="2284592256" sldId="266"/>
            <ac:spMk id="8" creationId="{136B0717-B876-4899-851C-0CA6436B312D}"/>
          </ac:spMkLst>
        </pc:spChg>
        <pc:picChg chg="add mod ord">
          <ac:chgData name="Subhajit Sahu" userId="4f120548575355b2" providerId="Windows Live" clId="Web-{E0169466-1A2B-46C5-A8EB-9C926831A0D3}" dt="2020-11-11T23:33:01.115" v="205" actId="1076"/>
          <ac:picMkLst>
            <pc:docMk/>
            <pc:sldMk cId="2284592256" sldId="266"/>
            <ac:picMk id="4" creationId="{E842444E-09C0-43D3-9364-DA3C5D12B13C}"/>
          </ac:picMkLst>
        </pc:picChg>
      </pc:sldChg>
      <pc:sldChg chg="addSp delSp modSp new">
        <pc:chgData name="Subhajit Sahu" userId="4f120548575355b2" providerId="Windows Live" clId="Web-{E0169466-1A2B-46C5-A8EB-9C926831A0D3}" dt="2020-11-11T23:37:46.958" v="272"/>
        <pc:sldMkLst>
          <pc:docMk/>
          <pc:sldMk cId="775466094" sldId="267"/>
        </pc:sldMkLst>
        <pc:spChg chg="del">
          <ac:chgData name="Subhajit Sahu" userId="4f120548575355b2" providerId="Windows Live" clId="Web-{E0169466-1A2B-46C5-A8EB-9C926831A0D3}" dt="2020-11-11T23:37:28.411" v="268"/>
          <ac:spMkLst>
            <pc:docMk/>
            <pc:sldMk cId="775466094" sldId="267"/>
            <ac:spMk id="3" creationId="{BA02BD9E-7CD9-41DD-83E0-3AC183A0E9A2}"/>
          </ac:spMkLst>
        </pc:spChg>
        <pc:spChg chg="add">
          <ac:chgData name="Subhajit Sahu" userId="4f120548575355b2" providerId="Windows Live" clId="Web-{E0169466-1A2B-46C5-A8EB-9C926831A0D3}" dt="2020-11-11T23:37:46.958" v="272"/>
          <ac:spMkLst>
            <pc:docMk/>
            <pc:sldMk cId="775466094" sldId="267"/>
            <ac:spMk id="6" creationId="{41B9EEAB-FFE6-4C89-B0B9-CEBC6FD524C8}"/>
          </ac:spMkLst>
        </pc:spChg>
        <pc:picChg chg="add mod ord">
          <ac:chgData name="Subhajit Sahu" userId="4f120548575355b2" providerId="Windows Live" clId="Web-{E0169466-1A2B-46C5-A8EB-9C926831A0D3}" dt="2020-11-11T23:37:40.224" v="271" actId="1076"/>
          <ac:picMkLst>
            <pc:docMk/>
            <pc:sldMk cId="775466094" sldId="267"/>
            <ac:picMk id="4" creationId="{9D7C2E55-B16D-4D64-A498-A85063F28F7A}"/>
          </ac:picMkLst>
        </pc:picChg>
      </pc:sldChg>
      <pc:sldChg chg="addSp delSp modSp new">
        <pc:chgData name="Subhajit Sahu" userId="4f120548575355b2" providerId="Windows Live" clId="Web-{E0169466-1A2B-46C5-A8EB-9C926831A0D3}" dt="2020-11-12T00:24:49.060" v="1629" actId="20577"/>
        <pc:sldMkLst>
          <pc:docMk/>
          <pc:sldMk cId="3242075736" sldId="268"/>
        </pc:sldMkLst>
        <pc:spChg chg="mod">
          <ac:chgData name="Subhajit Sahu" userId="4f120548575355b2" providerId="Windows Live" clId="Web-{E0169466-1A2B-46C5-A8EB-9C926831A0D3}" dt="2020-11-12T00:21:10.545" v="1392" actId="20577"/>
          <ac:spMkLst>
            <pc:docMk/>
            <pc:sldMk cId="3242075736" sldId="268"/>
            <ac:spMk id="2" creationId="{F1D1FF1D-8BE5-4FA7-A8C2-6971A7B3CA75}"/>
          </ac:spMkLst>
        </pc:spChg>
        <pc:spChg chg="mod">
          <ac:chgData name="Subhajit Sahu" userId="4f120548575355b2" providerId="Windows Live" clId="Web-{E0169466-1A2B-46C5-A8EB-9C926831A0D3}" dt="2020-11-12T00:24:49.060" v="1629" actId="20577"/>
          <ac:spMkLst>
            <pc:docMk/>
            <pc:sldMk cId="3242075736" sldId="268"/>
            <ac:spMk id="3" creationId="{271CB718-7DB0-4DFE-AF50-57302371B89E}"/>
          </ac:spMkLst>
        </pc:spChg>
        <pc:spChg chg="del mod">
          <ac:chgData name="Subhajit Sahu" userId="4f120548575355b2" providerId="Windows Live" clId="Web-{E0169466-1A2B-46C5-A8EB-9C926831A0D3}" dt="2020-11-12T00:06:39.002" v="1133"/>
          <ac:spMkLst>
            <pc:docMk/>
            <pc:sldMk cId="3242075736" sldId="268"/>
            <ac:spMk id="4" creationId="{A47F64CA-C6F5-4A5D-9CA4-29BBFACAD713}"/>
          </ac:spMkLst>
        </pc:spChg>
        <pc:spChg chg="add del mod">
          <ac:chgData name="Subhajit Sahu" userId="4f120548575355b2" providerId="Windows Live" clId="Web-{E0169466-1A2B-46C5-A8EB-9C926831A0D3}" dt="2020-11-12T00:17:25.890" v="1232"/>
          <ac:spMkLst>
            <pc:docMk/>
            <pc:sldMk cId="3242075736" sldId="268"/>
            <ac:spMk id="5" creationId="{C7FA3031-3EA4-4A66-A2A1-823D685E95B6}"/>
          </ac:spMkLst>
        </pc:spChg>
        <pc:spChg chg="add del mod">
          <ac:chgData name="Subhajit Sahu" userId="4f120548575355b2" providerId="Windows Live" clId="Web-{E0169466-1A2B-46C5-A8EB-9C926831A0D3}" dt="2020-11-12T00:08:33.767" v="1170"/>
          <ac:spMkLst>
            <pc:docMk/>
            <pc:sldMk cId="3242075736" sldId="268"/>
            <ac:spMk id="9" creationId="{287B1419-7567-42D7-98C7-92FD5F123224}"/>
          </ac:spMkLst>
        </pc:spChg>
        <pc:spChg chg="add mod">
          <ac:chgData name="Subhajit Sahu" userId="4f120548575355b2" providerId="Windows Live" clId="Web-{E0169466-1A2B-46C5-A8EB-9C926831A0D3}" dt="2020-11-12T00:24:39.419" v="1606" actId="20577"/>
          <ac:spMkLst>
            <pc:docMk/>
            <pc:sldMk cId="3242075736" sldId="268"/>
            <ac:spMk id="11" creationId="{E5CE9B82-B3DB-43BC-9CDF-0BEE3283574D}"/>
          </ac:spMkLst>
        </pc:spChg>
        <pc:picChg chg="add del mod ord">
          <ac:chgData name="Subhajit Sahu" userId="4f120548575355b2" providerId="Windows Live" clId="Web-{E0169466-1A2B-46C5-A8EB-9C926831A0D3}" dt="2020-11-12T00:06:04.877" v="1129"/>
          <ac:picMkLst>
            <pc:docMk/>
            <pc:sldMk cId="3242075736" sldId="268"/>
            <ac:picMk id="6" creationId="{129C9EE4-CBBC-49A7-9677-3CD12C4C6041}"/>
          </ac:picMkLst>
        </pc:picChg>
        <pc:picChg chg="add del mod ord">
          <ac:chgData name="Subhajit Sahu" userId="4f120548575355b2" providerId="Windows Live" clId="Web-{E0169466-1A2B-46C5-A8EB-9C926831A0D3}" dt="2020-11-12T00:18:30.124" v="1250"/>
          <ac:picMkLst>
            <pc:docMk/>
            <pc:sldMk cId="3242075736" sldId="268"/>
            <ac:picMk id="7" creationId="{F9CC21A1-FB51-4B8E-91B6-E9E1DF408ECA}"/>
          </ac:picMkLst>
        </pc:picChg>
      </pc:sldChg>
      <pc:sldChg chg="new del">
        <pc:chgData name="Subhajit Sahu" userId="4f120548575355b2" providerId="Windows Live" clId="Web-{E0169466-1A2B-46C5-A8EB-9C926831A0D3}" dt="2020-11-12T00:08:55.548" v="1172"/>
        <pc:sldMkLst>
          <pc:docMk/>
          <pc:sldMk cId="1090946715" sldId="269"/>
        </pc:sldMkLst>
      </pc:sldChg>
      <pc:sldChg chg="modSp add ord replId">
        <pc:chgData name="Subhajit Sahu" userId="4f120548575355b2" providerId="Windows Live" clId="Web-{E0169466-1A2B-46C5-A8EB-9C926831A0D3}" dt="2020-11-12T00:18:19.046" v="1249" actId="1076"/>
        <pc:sldMkLst>
          <pc:docMk/>
          <pc:sldMk cId="2379244543" sldId="269"/>
        </pc:sldMkLst>
        <pc:spChg chg="mod">
          <ac:chgData name="Subhajit Sahu" userId="4f120548575355b2" providerId="Windows Live" clId="Web-{E0169466-1A2B-46C5-A8EB-9C926831A0D3}" dt="2020-11-12T00:18:06.686" v="1246" actId="20577"/>
          <ac:spMkLst>
            <pc:docMk/>
            <pc:sldMk cId="2379244543" sldId="269"/>
            <ac:spMk id="3" creationId="{271CB718-7DB0-4DFE-AF50-57302371B89E}"/>
          </ac:spMkLst>
        </pc:spChg>
        <pc:picChg chg="mod">
          <ac:chgData name="Subhajit Sahu" userId="4f120548575355b2" providerId="Windows Live" clId="Web-{E0169466-1A2B-46C5-A8EB-9C926831A0D3}" dt="2020-11-12T00:18:19.046" v="1249" actId="1076"/>
          <ac:picMkLst>
            <pc:docMk/>
            <pc:sldMk cId="2379244543" sldId="269"/>
            <ac:picMk id="7" creationId="{F9CC21A1-FB51-4B8E-91B6-E9E1DF408ECA}"/>
          </ac:picMkLst>
        </pc:picChg>
      </pc:sldChg>
      <pc:sldChg chg="new del">
        <pc:chgData name="Subhajit Sahu" userId="4f120548575355b2" providerId="Windows Live" clId="Web-{E0169466-1A2B-46C5-A8EB-9C926831A0D3}" dt="2020-11-12T00:15:35.531" v="1175"/>
        <pc:sldMkLst>
          <pc:docMk/>
          <pc:sldMk cId="2435041057" sldId="270"/>
        </pc:sldMkLst>
      </pc:sldChg>
    </pc:docChg>
  </pc:docChgLst>
  <pc:docChgLst>
    <pc:chgData name="Subhajit Sahu" userId="4f120548575355b2" providerId="Windows Live" clId="Web-{A5CBBB7E-6AF5-4C83-8B11-61C01AAF8FEA}"/>
    <pc:docChg chg="addSld delSld modSld sldOrd">
      <pc:chgData name="Subhajit Sahu" userId="4f120548575355b2" providerId="Windows Live" clId="Web-{A5CBBB7E-6AF5-4C83-8B11-61C01AAF8FEA}" dt="2020-11-12T12:19:32.154" v="18392" actId="20577"/>
      <pc:docMkLst>
        <pc:docMk/>
      </pc:docMkLst>
      <pc:sldChg chg="modSp">
        <pc:chgData name="Subhajit Sahu" userId="4f120548575355b2" providerId="Windows Live" clId="Web-{A5CBBB7E-6AF5-4C83-8B11-61C01AAF8FEA}" dt="2020-11-12T12:19:30.466" v="18390" actId="20577"/>
        <pc:sldMkLst>
          <pc:docMk/>
          <pc:sldMk cId="585920408" sldId="258"/>
        </pc:sldMkLst>
        <pc:spChg chg="mod">
          <ac:chgData name="Subhajit Sahu" userId="4f120548575355b2" providerId="Windows Live" clId="Web-{A5CBBB7E-6AF5-4C83-8B11-61C01AAF8FEA}" dt="2020-11-12T12:19:30.466" v="18390" actId="20577"/>
          <ac:spMkLst>
            <pc:docMk/>
            <pc:sldMk cId="585920408" sldId="258"/>
            <ac:spMk id="3" creationId="{6895FE06-0354-426A-B170-4FCC3325090F}"/>
          </ac:spMkLst>
        </pc:spChg>
        <pc:spChg chg="mod">
          <ac:chgData name="Subhajit Sahu" userId="4f120548575355b2" providerId="Windows Live" clId="Web-{A5CBBB7E-6AF5-4C83-8B11-61C01AAF8FEA}" dt="2020-11-12T09:57:55.136" v="8129" actId="20577"/>
          <ac:spMkLst>
            <pc:docMk/>
            <pc:sldMk cId="585920408" sldId="258"/>
            <ac:spMk id="4" creationId="{6E62B9D2-7C36-4E26-857B-E18151926255}"/>
          </ac:spMkLst>
        </pc:spChg>
      </pc:sldChg>
      <pc:sldChg chg="addSp delSp modSp">
        <pc:chgData name="Subhajit Sahu" userId="4f120548575355b2" providerId="Windows Live" clId="Web-{A5CBBB7E-6AF5-4C83-8B11-61C01AAF8FEA}" dt="2020-11-12T09:58:48.043" v="8137"/>
        <pc:sldMkLst>
          <pc:docMk/>
          <pc:sldMk cId="1717486935" sldId="262"/>
        </pc:sldMkLst>
        <pc:spChg chg="add del mod">
          <ac:chgData name="Subhajit Sahu" userId="4f120548575355b2" providerId="Windows Live" clId="Web-{A5CBBB7E-6AF5-4C83-8B11-61C01AAF8FEA}" dt="2020-11-12T09:58:18.058" v="8132"/>
          <ac:spMkLst>
            <pc:docMk/>
            <pc:sldMk cId="1717486935" sldId="262"/>
            <ac:spMk id="6" creationId="{A73513D7-2B46-4A87-9D81-E9C31C97C8E9}"/>
          </ac:spMkLst>
        </pc:spChg>
        <pc:picChg chg="del">
          <ac:chgData name="Subhajit Sahu" userId="4f120548575355b2" providerId="Windows Live" clId="Web-{A5CBBB7E-6AF5-4C83-8B11-61C01AAF8FEA}" dt="2020-11-12T09:58:05.090" v="8131"/>
          <ac:picMkLst>
            <pc:docMk/>
            <pc:sldMk cId="1717486935" sldId="262"/>
            <ac:picMk id="4" creationId="{111F95AF-5E84-4939-8909-E62FF7D5A733}"/>
          </ac:picMkLst>
        </pc:picChg>
        <pc:picChg chg="add mod ord">
          <ac:chgData name="Subhajit Sahu" userId="4f120548575355b2" providerId="Windows Live" clId="Web-{A5CBBB7E-6AF5-4C83-8B11-61C01AAF8FEA}" dt="2020-11-12T09:58:48.043" v="8137"/>
          <ac:picMkLst>
            <pc:docMk/>
            <pc:sldMk cId="1717486935" sldId="262"/>
            <ac:picMk id="7" creationId="{CE19114B-F906-42A3-ACA8-0091014FC3A7}"/>
          </ac:picMkLst>
        </pc:picChg>
      </pc:sldChg>
      <pc:sldChg chg="addSp delSp modSp">
        <pc:chgData name="Subhajit Sahu" userId="4f120548575355b2" providerId="Windows Live" clId="Web-{A5CBBB7E-6AF5-4C83-8B11-61C01AAF8FEA}" dt="2020-11-12T09:59:15.418" v="8142" actId="1076"/>
        <pc:sldMkLst>
          <pc:docMk/>
          <pc:sldMk cId="1217797298" sldId="263"/>
        </pc:sldMkLst>
        <pc:spChg chg="add del mod">
          <ac:chgData name="Subhajit Sahu" userId="4f120548575355b2" providerId="Windows Live" clId="Web-{A5CBBB7E-6AF5-4C83-8B11-61C01AAF8FEA}" dt="2020-11-12T09:59:06.824" v="8139"/>
          <ac:spMkLst>
            <pc:docMk/>
            <pc:sldMk cId="1217797298" sldId="263"/>
            <ac:spMk id="5" creationId="{D806AB36-AEDF-432F-9F07-BE85AB3FAE7D}"/>
          </ac:spMkLst>
        </pc:spChg>
        <pc:picChg chg="del mod">
          <ac:chgData name="Subhajit Sahu" userId="4f120548575355b2" providerId="Windows Live" clId="Web-{A5CBBB7E-6AF5-4C83-8B11-61C01AAF8FEA}" dt="2020-11-12T09:58:54.605" v="8138"/>
          <ac:picMkLst>
            <pc:docMk/>
            <pc:sldMk cId="1217797298" sldId="263"/>
            <ac:picMk id="4" creationId="{4846AEE8-9FDC-4725-9144-A287356343B3}"/>
          </ac:picMkLst>
        </pc:picChg>
        <pc:picChg chg="add mod ord">
          <ac:chgData name="Subhajit Sahu" userId="4f120548575355b2" providerId="Windows Live" clId="Web-{A5CBBB7E-6AF5-4C83-8B11-61C01AAF8FEA}" dt="2020-11-12T09:59:15.418" v="8142" actId="1076"/>
          <ac:picMkLst>
            <pc:docMk/>
            <pc:sldMk cId="1217797298" sldId="263"/>
            <ac:picMk id="6" creationId="{96522F9F-F6BB-4E65-9529-54EB396CD7F5}"/>
          </ac:picMkLst>
        </pc:picChg>
      </pc:sldChg>
      <pc:sldChg chg="addSp delSp modSp">
        <pc:chgData name="Subhajit Sahu" userId="4f120548575355b2" providerId="Windows Live" clId="Web-{A5CBBB7E-6AF5-4C83-8B11-61C01AAF8FEA}" dt="2020-11-12T10:00:52.153" v="8156" actId="1076"/>
        <pc:sldMkLst>
          <pc:docMk/>
          <pc:sldMk cId="674038134" sldId="264"/>
        </pc:sldMkLst>
        <pc:spChg chg="add del mod">
          <ac:chgData name="Subhajit Sahu" userId="4f120548575355b2" providerId="Windows Live" clId="Web-{A5CBBB7E-6AF5-4C83-8B11-61C01AAF8FEA}" dt="2020-11-12T10:00:36.434" v="8153"/>
          <ac:spMkLst>
            <pc:docMk/>
            <pc:sldMk cId="674038134" sldId="264"/>
            <ac:spMk id="5" creationId="{315816FC-B581-44EC-B682-15B036DC546C}"/>
          </ac:spMkLst>
        </pc:spChg>
        <pc:picChg chg="del">
          <ac:chgData name="Subhajit Sahu" userId="4f120548575355b2" providerId="Windows Live" clId="Web-{A5CBBB7E-6AF5-4C83-8B11-61C01AAF8FEA}" dt="2020-11-12T10:00:25.434" v="8152"/>
          <ac:picMkLst>
            <pc:docMk/>
            <pc:sldMk cId="674038134" sldId="264"/>
            <ac:picMk id="4" creationId="{0FAE70AB-C6DE-420F-B43D-4948662DD594}"/>
          </ac:picMkLst>
        </pc:picChg>
        <pc:picChg chg="add mod ord">
          <ac:chgData name="Subhajit Sahu" userId="4f120548575355b2" providerId="Windows Live" clId="Web-{A5CBBB7E-6AF5-4C83-8B11-61C01AAF8FEA}" dt="2020-11-12T10:00:52.153" v="8156" actId="1076"/>
          <ac:picMkLst>
            <pc:docMk/>
            <pc:sldMk cId="674038134" sldId="264"/>
            <ac:picMk id="6" creationId="{3264CE94-E351-4901-80AE-84C45423368D}"/>
          </ac:picMkLst>
        </pc:picChg>
      </pc:sldChg>
      <pc:sldChg chg="addSp delSp modSp">
        <pc:chgData name="Subhajit Sahu" userId="4f120548575355b2" providerId="Windows Live" clId="Web-{A5CBBB7E-6AF5-4C83-8B11-61C01AAF8FEA}" dt="2020-11-12T10:02:10.904" v="8170"/>
        <pc:sldMkLst>
          <pc:docMk/>
          <pc:sldMk cId="3012538508" sldId="265"/>
        </pc:sldMkLst>
        <pc:spChg chg="add del mod">
          <ac:chgData name="Subhajit Sahu" userId="4f120548575355b2" providerId="Windows Live" clId="Web-{A5CBBB7E-6AF5-4C83-8B11-61C01AAF8FEA}" dt="2020-11-12T10:01:08.263" v="8158"/>
          <ac:spMkLst>
            <pc:docMk/>
            <pc:sldMk cId="3012538508" sldId="265"/>
            <ac:spMk id="5" creationId="{485C5B19-59B5-42FB-87BD-3C2A36EF3C50}"/>
          </ac:spMkLst>
        </pc:spChg>
        <pc:picChg chg="del">
          <ac:chgData name="Subhajit Sahu" userId="4f120548575355b2" providerId="Windows Live" clId="Web-{A5CBBB7E-6AF5-4C83-8B11-61C01AAF8FEA}" dt="2020-11-12T10:00:57.278" v="8157"/>
          <ac:picMkLst>
            <pc:docMk/>
            <pc:sldMk cId="3012538508" sldId="265"/>
            <ac:picMk id="4" creationId="{6F8B34B1-3371-4D86-9AD4-C05C17A4434F}"/>
          </ac:picMkLst>
        </pc:picChg>
        <pc:picChg chg="add mod ord">
          <ac:chgData name="Subhajit Sahu" userId="4f120548575355b2" providerId="Windows Live" clId="Web-{A5CBBB7E-6AF5-4C83-8B11-61C01AAF8FEA}" dt="2020-11-12T10:02:10.904" v="8170"/>
          <ac:picMkLst>
            <pc:docMk/>
            <pc:sldMk cId="3012538508" sldId="265"/>
            <ac:picMk id="6" creationId="{00425A48-7EDE-4891-9994-5E5414D768AD}"/>
          </ac:picMkLst>
        </pc:picChg>
      </pc:sldChg>
      <pc:sldChg chg="addSp delSp modSp">
        <pc:chgData name="Subhajit Sahu" userId="4f120548575355b2" providerId="Windows Live" clId="Web-{A5CBBB7E-6AF5-4C83-8B11-61C01AAF8FEA}" dt="2020-11-12T10:02:02.747" v="8169"/>
        <pc:sldMkLst>
          <pc:docMk/>
          <pc:sldMk cId="2284592256" sldId="266"/>
        </pc:sldMkLst>
        <pc:spChg chg="add del mod">
          <ac:chgData name="Subhajit Sahu" userId="4f120548575355b2" providerId="Windows Live" clId="Web-{A5CBBB7E-6AF5-4C83-8B11-61C01AAF8FEA}" dt="2020-11-12T10:01:59.060" v="8165"/>
          <ac:spMkLst>
            <pc:docMk/>
            <pc:sldMk cId="2284592256" sldId="266"/>
            <ac:spMk id="5" creationId="{EF855C3E-913D-4EAD-B75E-C4CA80F2A739}"/>
          </ac:spMkLst>
        </pc:spChg>
        <pc:picChg chg="del">
          <ac:chgData name="Subhajit Sahu" userId="4f120548575355b2" providerId="Windows Live" clId="Web-{A5CBBB7E-6AF5-4C83-8B11-61C01AAF8FEA}" dt="2020-11-12T10:01:58.997" v="8164"/>
          <ac:picMkLst>
            <pc:docMk/>
            <pc:sldMk cId="2284592256" sldId="266"/>
            <ac:picMk id="4" creationId="{E842444E-09C0-43D3-9364-DA3C5D12B13C}"/>
          </ac:picMkLst>
        </pc:picChg>
        <pc:picChg chg="add mod ord">
          <ac:chgData name="Subhajit Sahu" userId="4f120548575355b2" providerId="Windows Live" clId="Web-{A5CBBB7E-6AF5-4C83-8B11-61C01AAF8FEA}" dt="2020-11-12T10:02:02.747" v="8169"/>
          <ac:picMkLst>
            <pc:docMk/>
            <pc:sldMk cId="2284592256" sldId="266"/>
            <ac:picMk id="6" creationId="{078EE40C-E229-4112-9DC8-CB491585F32C}"/>
          </ac:picMkLst>
        </pc:picChg>
      </pc:sldChg>
      <pc:sldChg chg="addSp delSp modSp">
        <pc:chgData name="Subhajit Sahu" userId="4f120548575355b2" providerId="Windows Live" clId="Web-{A5CBBB7E-6AF5-4C83-8B11-61C01AAF8FEA}" dt="2020-11-12T10:02:17.497" v="8171"/>
        <pc:sldMkLst>
          <pc:docMk/>
          <pc:sldMk cId="775466094" sldId="267"/>
        </pc:sldMkLst>
        <pc:spChg chg="add del mod">
          <ac:chgData name="Subhajit Sahu" userId="4f120548575355b2" providerId="Windows Live" clId="Web-{A5CBBB7E-6AF5-4C83-8B11-61C01AAF8FEA}" dt="2020-11-12T09:59:59.809" v="8147"/>
          <ac:spMkLst>
            <pc:docMk/>
            <pc:sldMk cId="775466094" sldId="267"/>
            <ac:spMk id="4" creationId="{DAB2FDC5-92B1-45B0-8391-F8217D66301E}"/>
          </ac:spMkLst>
        </pc:spChg>
        <pc:spChg chg="add del mod">
          <ac:chgData name="Subhajit Sahu" userId="4f120548575355b2" providerId="Windows Live" clId="Web-{A5CBBB7E-6AF5-4C83-8B11-61C01AAF8FEA}" dt="2020-11-12T09:59:32.215" v="8144"/>
          <ac:spMkLst>
            <pc:docMk/>
            <pc:sldMk cId="775466094" sldId="267"/>
            <ac:spMk id="5" creationId="{C3206581-9109-44C3-897A-DB1A1FCF7838}"/>
          </ac:spMkLst>
        </pc:spChg>
        <pc:picChg chg="del">
          <ac:chgData name="Subhajit Sahu" userId="4f120548575355b2" providerId="Windows Live" clId="Web-{A5CBBB7E-6AF5-4C83-8B11-61C01AAF8FEA}" dt="2020-11-12T09:59:23.512" v="8143"/>
          <ac:picMkLst>
            <pc:docMk/>
            <pc:sldMk cId="775466094" sldId="267"/>
            <ac:picMk id="4" creationId="{9D7C2E55-B16D-4D64-A498-A85063F28F7A}"/>
          </ac:picMkLst>
        </pc:picChg>
        <pc:picChg chg="add mod ord">
          <ac:chgData name="Subhajit Sahu" userId="4f120548575355b2" providerId="Windows Live" clId="Web-{A5CBBB7E-6AF5-4C83-8B11-61C01AAF8FEA}" dt="2020-11-12T10:02:17.497" v="8171"/>
          <ac:picMkLst>
            <pc:docMk/>
            <pc:sldMk cId="775466094" sldId="267"/>
            <ac:picMk id="5" creationId="{1B86FE19-0E53-4C62-9F66-91B0A23B76CD}"/>
          </ac:picMkLst>
        </pc:picChg>
        <pc:picChg chg="add del mod ord">
          <ac:chgData name="Subhajit Sahu" userId="4f120548575355b2" providerId="Windows Live" clId="Web-{A5CBBB7E-6AF5-4C83-8B11-61C01AAF8FEA}" dt="2020-11-12T09:59:53.684" v="8146"/>
          <ac:picMkLst>
            <pc:docMk/>
            <pc:sldMk cId="775466094" sldId="267"/>
            <ac:picMk id="7" creationId="{1EC07A8C-406A-42C9-9A5D-02973301E17A}"/>
          </ac:picMkLst>
        </pc:picChg>
      </pc:sldChg>
      <pc:sldChg chg="addSp modSp">
        <pc:chgData name="Subhajit Sahu" userId="4f120548575355b2" providerId="Windows Live" clId="Web-{A5CBBB7E-6AF5-4C83-8B11-61C01AAF8FEA}" dt="2020-11-12T11:48:25.076" v="17766" actId="20577"/>
        <pc:sldMkLst>
          <pc:docMk/>
          <pc:sldMk cId="3242075736" sldId="268"/>
        </pc:sldMkLst>
        <pc:spChg chg="mod">
          <ac:chgData name="Subhajit Sahu" userId="4f120548575355b2" providerId="Windows Live" clId="Web-{A5CBBB7E-6AF5-4C83-8B11-61C01AAF8FEA}" dt="2020-11-12T08:19:29.486" v="2617" actId="20577"/>
          <ac:spMkLst>
            <pc:docMk/>
            <pc:sldMk cId="3242075736" sldId="268"/>
            <ac:spMk id="2" creationId="{F1D1FF1D-8BE5-4FA7-A8C2-6971A7B3CA75}"/>
          </ac:spMkLst>
        </pc:spChg>
        <pc:spChg chg="mod">
          <ac:chgData name="Subhajit Sahu" userId="4f120548575355b2" providerId="Windows Live" clId="Web-{A5CBBB7E-6AF5-4C83-8B11-61C01AAF8FEA}" dt="2020-11-12T11:48:25.076" v="17766" actId="20577"/>
          <ac:spMkLst>
            <pc:docMk/>
            <pc:sldMk cId="3242075736" sldId="268"/>
            <ac:spMk id="3" creationId="{271CB718-7DB0-4DFE-AF50-57302371B89E}"/>
          </ac:spMkLst>
        </pc:spChg>
        <pc:spChg chg="mod">
          <ac:chgData name="Subhajit Sahu" userId="4f120548575355b2" providerId="Windows Live" clId="Web-{A5CBBB7E-6AF5-4C83-8B11-61C01AAF8FEA}" dt="2020-11-12T11:47:01.559" v="17739" actId="20577"/>
          <ac:spMkLst>
            <pc:docMk/>
            <pc:sldMk cId="3242075736" sldId="268"/>
            <ac:spMk id="11" creationId="{E5CE9B82-B3DB-43BC-9CDF-0BEE3283574D}"/>
          </ac:spMkLst>
        </pc:spChg>
        <pc:picChg chg="add mod">
          <ac:chgData name="Subhajit Sahu" userId="4f120548575355b2" providerId="Windows Live" clId="Web-{A5CBBB7E-6AF5-4C83-8B11-61C01AAF8FEA}" dt="2020-11-12T08:20:29.471" v="2623" actId="1076"/>
          <ac:picMkLst>
            <pc:docMk/>
            <pc:sldMk cId="3242075736" sldId="268"/>
            <ac:picMk id="4" creationId="{9E5C7B40-63E6-49A0-A82E-D8B70DFEFD35}"/>
          </ac:picMkLst>
        </pc:picChg>
      </pc:sldChg>
      <pc:sldChg chg="addSp delSp modSp">
        <pc:chgData name="Subhajit Sahu" userId="4f120548575355b2" providerId="Windows Live" clId="Web-{A5CBBB7E-6AF5-4C83-8B11-61C01AAF8FEA}" dt="2020-11-12T11:49:12.529" v="17779" actId="20577"/>
        <pc:sldMkLst>
          <pc:docMk/>
          <pc:sldMk cId="2379244543" sldId="269"/>
        </pc:sldMkLst>
        <pc:spChg chg="mod">
          <ac:chgData name="Subhajit Sahu" userId="4f120548575355b2" providerId="Windows Live" clId="Web-{A5CBBB7E-6AF5-4C83-8B11-61C01AAF8FEA}" dt="2020-11-12T11:37:53.977" v="16347" actId="20577"/>
          <ac:spMkLst>
            <pc:docMk/>
            <pc:sldMk cId="2379244543" sldId="269"/>
            <ac:spMk id="2" creationId="{F1D1FF1D-8BE5-4FA7-A8C2-6971A7B3CA75}"/>
          </ac:spMkLst>
        </pc:spChg>
        <pc:spChg chg="mod">
          <ac:chgData name="Subhajit Sahu" userId="4f120548575355b2" providerId="Windows Live" clId="Web-{A5CBBB7E-6AF5-4C83-8B11-61C01AAF8FEA}" dt="2020-11-12T11:49:12.529" v="17779" actId="20577"/>
          <ac:spMkLst>
            <pc:docMk/>
            <pc:sldMk cId="2379244543" sldId="269"/>
            <ac:spMk id="3" creationId="{271CB718-7DB0-4DFE-AF50-57302371B89E}"/>
          </ac:spMkLst>
        </pc:spChg>
        <pc:spChg chg="add mod">
          <ac:chgData name="Subhajit Sahu" userId="4f120548575355b2" providerId="Windows Live" clId="Web-{A5CBBB7E-6AF5-4C83-8B11-61C01AAF8FEA}" dt="2020-11-12T11:37:48.930" v="16345" actId="20577"/>
          <ac:spMkLst>
            <pc:docMk/>
            <pc:sldMk cId="2379244543" sldId="269"/>
            <ac:spMk id="6" creationId="{E415FB9A-4CF2-4213-A626-AA7B1B9ADA0F}"/>
          </ac:spMkLst>
        </pc:spChg>
        <pc:picChg chg="del">
          <ac:chgData name="Subhajit Sahu" userId="4f120548575355b2" providerId="Windows Live" clId="Web-{A5CBBB7E-6AF5-4C83-8B11-61C01AAF8FEA}" dt="2020-11-12T11:36:54.555" v="16279"/>
          <ac:picMkLst>
            <pc:docMk/>
            <pc:sldMk cId="2379244543" sldId="269"/>
            <ac:picMk id="7" creationId="{F9CC21A1-FB51-4B8E-91B6-E9E1DF408ECA}"/>
          </ac:picMkLst>
        </pc:picChg>
        <pc:picChg chg="add mod">
          <ac:chgData name="Subhajit Sahu" userId="4f120548575355b2" providerId="Windows Live" clId="Web-{A5CBBB7E-6AF5-4C83-8B11-61C01AAF8FEA}" dt="2020-11-12T11:37:06.352" v="16285" actId="14100"/>
          <ac:picMkLst>
            <pc:docMk/>
            <pc:sldMk cId="2379244543" sldId="269"/>
            <ac:picMk id="8" creationId="{7E1FD897-0FFF-4E77-94AE-DD593EF31BA5}"/>
          </ac:picMkLst>
        </pc:picChg>
      </pc:sldChg>
      <pc:sldChg chg="modSp new">
        <pc:chgData name="Subhajit Sahu" userId="4f120548575355b2" providerId="Windows Live" clId="Web-{A5CBBB7E-6AF5-4C83-8B11-61C01AAF8FEA}" dt="2020-11-12T12:17:58.653" v="18382" actId="20577"/>
        <pc:sldMkLst>
          <pc:docMk/>
          <pc:sldMk cId="2338289525" sldId="270"/>
        </pc:sldMkLst>
        <pc:spChg chg="mod">
          <ac:chgData name="Subhajit Sahu" userId="4f120548575355b2" providerId="Windows Live" clId="Web-{A5CBBB7E-6AF5-4C83-8B11-61C01AAF8FEA}" dt="2020-11-12T11:49:33.982" v="17835" actId="20577"/>
          <ac:spMkLst>
            <pc:docMk/>
            <pc:sldMk cId="2338289525" sldId="270"/>
            <ac:spMk id="2" creationId="{68A86EFB-E1A1-4939-BA55-FEA53EE1D851}"/>
          </ac:spMkLst>
        </pc:spChg>
        <pc:spChg chg="mod">
          <ac:chgData name="Subhajit Sahu" userId="4f120548575355b2" providerId="Windows Live" clId="Web-{A5CBBB7E-6AF5-4C83-8B11-61C01AAF8FEA}" dt="2020-11-12T12:17:46.637" v="18377" actId="20577"/>
          <ac:spMkLst>
            <pc:docMk/>
            <pc:sldMk cId="2338289525" sldId="270"/>
            <ac:spMk id="3" creationId="{B2F335D6-6ADA-4A02-9801-110D8D30A6B5}"/>
          </ac:spMkLst>
        </pc:spChg>
        <pc:spChg chg="mod">
          <ac:chgData name="Subhajit Sahu" userId="4f120548575355b2" providerId="Windows Live" clId="Web-{A5CBBB7E-6AF5-4C83-8B11-61C01AAF8FEA}" dt="2020-11-12T12:17:58.653" v="18382" actId="20577"/>
          <ac:spMkLst>
            <pc:docMk/>
            <pc:sldMk cId="2338289525" sldId="270"/>
            <ac:spMk id="4" creationId="{C42367C0-1485-4622-BCF8-1AE2CAC83388}"/>
          </ac:spMkLst>
        </pc:spChg>
      </pc:sldChg>
      <pc:sldChg chg="addSp delSp modSp new del">
        <pc:chgData name="Subhajit Sahu" userId="4f120548575355b2" providerId="Windows Live" clId="Web-{A5CBBB7E-6AF5-4C83-8B11-61C01AAF8FEA}" dt="2020-11-12T07:46:30.032" v="2240"/>
        <pc:sldMkLst>
          <pc:docMk/>
          <pc:sldMk cId="292767587" sldId="271"/>
        </pc:sldMkLst>
        <pc:spChg chg="mod">
          <ac:chgData name="Subhajit Sahu" userId="4f120548575355b2" providerId="Windows Live" clId="Web-{A5CBBB7E-6AF5-4C83-8B11-61C01AAF8FEA}" dt="2020-11-12T06:51:00.957" v="421" actId="20577"/>
          <ac:spMkLst>
            <pc:docMk/>
            <pc:sldMk cId="292767587" sldId="271"/>
            <ac:spMk id="2" creationId="{B9E49694-C4B1-41C1-B7D3-FF43E057BAE3}"/>
          </ac:spMkLst>
        </pc:spChg>
        <pc:spChg chg="add del mod">
          <ac:chgData name="Subhajit Sahu" userId="4f120548575355b2" providerId="Windows Live" clId="Web-{A5CBBB7E-6AF5-4C83-8B11-61C01AAF8FEA}" dt="2020-11-12T06:50:20.082" v="412" actId="20577"/>
          <ac:spMkLst>
            <pc:docMk/>
            <pc:sldMk cId="292767587" sldId="271"/>
            <ac:spMk id="3" creationId="{A9109992-DA7E-4BEC-9EE6-945BB099A33F}"/>
          </ac:spMkLst>
        </pc:spChg>
        <pc:spChg chg="mod">
          <ac:chgData name="Subhajit Sahu" userId="4f120548575355b2" providerId="Windows Live" clId="Web-{A5CBBB7E-6AF5-4C83-8B11-61C01AAF8FEA}" dt="2020-11-12T06:49:33.284" v="398" actId="20577"/>
          <ac:spMkLst>
            <pc:docMk/>
            <pc:sldMk cId="292767587" sldId="271"/>
            <ac:spMk id="4" creationId="{EAF9B473-3DCD-4423-ACDF-F6B61F6F9386}"/>
          </ac:spMkLst>
        </pc:spChg>
        <pc:spChg chg="add del mod">
          <ac:chgData name="Subhajit Sahu" userId="4f120548575355b2" providerId="Windows Live" clId="Web-{A5CBBB7E-6AF5-4C83-8B11-61C01AAF8FEA}" dt="2020-11-12T06:45:50.064" v="337"/>
          <ac:spMkLst>
            <pc:docMk/>
            <pc:sldMk cId="292767587" sldId="271"/>
            <ac:spMk id="5" creationId="{B0FCD53B-72EB-4175-9891-0FA7CC107934}"/>
          </ac:spMkLst>
        </pc:spChg>
        <pc:spChg chg="add mod">
          <ac:chgData name="Subhajit Sahu" userId="4f120548575355b2" providerId="Windows Live" clId="Web-{A5CBBB7E-6AF5-4C83-8B11-61C01AAF8FEA}" dt="2020-11-12T06:48:24.940" v="381" actId="20577"/>
          <ac:spMkLst>
            <pc:docMk/>
            <pc:sldMk cId="292767587" sldId="271"/>
            <ac:spMk id="7" creationId="{AC4406B4-CF93-498B-9BD9-5F8B7ED1903B}"/>
          </ac:spMkLst>
        </pc:spChg>
        <pc:picChg chg="add del mod ord">
          <ac:chgData name="Subhajit Sahu" userId="4f120548575355b2" providerId="Windows Live" clId="Web-{A5CBBB7E-6AF5-4C83-8B11-61C01AAF8FEA}" dt="2020-11-12T06:50:09.816" v="402"/>
          <ac:picMkLst>
            <pc:docMk/>
            <pc:sldMk cId="292767587" sldId="271"/>
            <ac:picMk id="8" creationId="{4B5653F3-9DAE-413D-92C9-7C7840329201}"/>
          </ac:picMkLst>
        </pc:picChg>
        <pc:picChg chg="add mod">
          <ac:chgData name="Subhajit Sahu" userId="4f120548575355b2" providerId="Windows Live" clId="Web-{A5CBBB7E-6AF5-4C83-8B11-61C01AAF8FEA}" dt="2020-11-12T06:50:45.035" v="418" actId="1076"/>
          <ac:picMkLst>
            <pc:docMk/>
            <pc:sldMk cId="292767587" sldId="271"/>
            <ac:picMk id="9" creationId="{9598CB31-6A47-4B35-8BE4-3D3891E2B461}"/>
          </ac:picMkLst>
        </pc:picChg>
      </pc:sldChg>
      <pc:sldChg chg="addSp delSp modSp add replId">
        <pc:chgData name="Subhajit Sahu" userId="4f120548575355b2" providerId="Windows Live" clId="Web-{A5CBBB7E-6AF5-4C83-8B11-61C01AAF8FEA}" dt="2020-11-12T11:20:01.750" v="15142" actId="20577"/>
        <pc:sldMkLst>
          <pc:docMk/>
          <pc:sldMk cId="3198302120" sldId="272"/>
        </pc:sldMkLst>
        <pc:spChg chg="mod">
          <ac:chgData name="Subhajit Sahu" userId="4f120548575355b2" providerId="Windows Live" clId="Web-{A5CBBB7E-6AF5-4C83-8B11-61C01AAF8FEA}" dt="2020-11-12T07:58:03.037" v="2359" actId="20577"/>
          <ac:spMkLst>
            <pc:docMk/>
            <pc:sldMk cId="3198302120" sldId="272"/>
            <ac:spMk id="2" creationId="{B9E49694-C4B1-41C1-B7D3-FF43E057BAE3}"/>
          </ac:spMkLst>
        </pc:spChg>
        <pc:spChg chg="mod">
          <ac:chgData name="Subhajit Sahu" userId="4f120548575355b2" providerId="Windows Live" clId="Web-{A5CBBB7E-6AF5-4C83-8B11-61C01AAF8FEA}" dt="2020-11-12T11:20:01.750" v="15142" actId="20577"/>
          <ac:spMkLst>
            <pc:docMk/>
            <pc:sldMk cId="3198302120" sldId="272"/>
            <ac:spMk id="3" creationId="{A9109992-DA7E-4BEC-9EE6-945BB099A33F}"/>
          </ac:spMkLst>
        </pc:spChg>
        <pc:spChg chg="mod">
          <ac:chgData name="Subhajit Sahu" userId="4f120548575355b2" providerId="Windows Live" clId="Web-{A5CBBB7E-6AF5-4C83-8B11-61C01AAF8FEA}" dt="2020-11-12T11:16:54.093" v="14668" actId="20577"/>
          <ac:spMkLst>
            <pc:docMk/>
            <pc:sldMk cId="3198302120" sldId="272"/>
            <ac:spMk id="4" creationId="{EAF9B473-3DCD-4423-ACDF-F6B61F6F9386}"/>
          </ac:spMkLst>
        </pc:spChg>
        <pc:spChg chg="mod">
          <ac:chgData name="Subhajit Sahu" userId="4f120548575355b2" providerId="Windows Live" clId="Web-{A5CBBB7E-6AF5-4C83-8B11-61C01AAF8FEA}" dt="2020-11-12T07:55:38.771" v="2285" actId="20577"/>
          <ac:spMkLst>
            <pc:docMk/>
            <pc:sldMk cId="3198302120" sldId="272"/>
            <ac:spMk id="7" creationId="{AC4406B4-CF93-498B-9BD9-5F8B7ED1903B}"/>
          </ac:spMkLst>
        </pc:spChg>
        <pc:picChg chg="add del mod ord">
          <ac:chgData name="Subhajit Sahu" userId="4f120548575355b2" providerId="Windows Live" clId="Web-{A5CBBB7E-6AF5-4C83-8B11-61C01AAF8FEA}" dt="2020-11-12T07:17:16.751" v="1838"/>
          <ac:picMkLst>
            <pc:docMk/>
            <pc:sldMk cId="3198302120" sldId="272"/>
            <ac:picMk id="5" creationId="{FE0E6698-D006-4BD9-92A2-DAA9FB7E863B}"/>
          </ac:picMkLst>
        </pc:picChg>
        <pc:picChg chg="add del mod ord">
          <ac:chgData name="Subhajit Sahu" userId="4f120548575355b2" providerId="Windows Live" clId="Web-{A5CBBB7E-6AF5-4C83-8B11-61C01AAF8FEA}" dt="2020-11-12T07:19:35.659" v="1884"/>
          <ac:picMkLst>
            <pc:docMk/>
            <pc:sldMk cId="3198302120" sldId="272"/>
            <ac:picMk id="6" creationId="{929A4131-6AD6-4244-B845-14872DC38B5D}"/>
          </ac:picMkLst>
        </pc:picChg>
        <pc:picChg chg="add del mod">
          <ac:chgData name="Subhajit Sahu" userId="4f120548575355b2" providerId="Windows Live" clId="Web-{A5CBBB7E-6AF5-4C83-8B11-61C01AAF8FEA}" dt="2020-11-12T07:21:56.238" v="1921"/>
          <ac:picMkLst>
            <pc:docMk/>
            <pc:sldMk cId="3198302120" sldId="272"/>
            <ac:picMk id="8" creationId="{37A58584-6A8C-4518-9A6D-A4E19842165E}"/>
          </ac:picMkLst>
        </pc:picChg>
        <pc:picChg chg="del">
          <ac:chgData name="Subhajit Sahu" userId="4f120548575355b2" providerId="Windows Live" clId="Web-{A5CBBB7E-6AF5-4C83-8B11-61C01AAF8FEA}" dt="2020-11-12T06:57:36.054" v="931"/>
          <ac:picMkLst>
            <pc:docMk/>
            <pc:sldMk cId="3198302120" sldId="272"/>
            <ac:picMk id="9" creationId="{9598CB31-6A47-4B35-8BE4-3D3891E2B461}"/>
          </ac:picMkLst>
        </pc:picChg>
        <pc:picChg chg="add del mod ord">
          <ac:chgData name="Subhajit Sahu" userId="4f120548575355b2" providerId="Windows Live" clId="Web-{A5CBBB7E-6AF5-4C83-8B11-61C01AAF8FEA}" dt="2020-11-12T07:25:16.380" v="1996"/>
          <ac:picMkLst>
            <pc:docMk/>
            <pc:sldMk cId="3198302120" sldId="272"/>
            <ac:picMk id="10" creationId="{B50A087A-E9B9-4B81-9EFE-BC1213919837}"/>
          </ac:picMkLst>
        </pc:picChg>
        <pc:picChg chg="add del mod ord">
          <ac:chgData name="Subhajit Sahu" userId="4f120548575355b2" providerId="Windows Live" clId="Web-{A5CBBB7E-6AF5-4C83-8B11-61C01AAF8FEA}" dt="2020-11-12T07:26:27.240" v="2026"/>
          <ac:picMkLst>
            <pc:docMk/>
            <pc:sldMk cId="3198302120" sldId="272"/>
            <ac:picMk id="11" creationId="{9F75EF25-97F9-4D6B-82F2-E565E9D99E42}"/>
          </ac:picMkLst>
        </pc:picChg>
        <pc:picChg chg="add del mod">
          <ac:chgData name="Subhajit Sahu" userId="4f120548575355b2" providerId="Windows Live" clId="Web-{A5CBBB7E-6AF5-4C83-8B11-61C01AAF8FEA}" dt="2020-11-12T07:31:09.571" v="2032"/>
          <ac:picMkLst>
            <pc:docMk/>
            <pc:sldMk cId="3198302120" sldId="272"/>
            <ac:picMk id="12" creationId="{520EC13C-6B24-4406-A1CF-0FB79E279C8D}"/>
          </ac:picMkLst>
        </pc:picChg>
        <pc:picChg chg="add del mod">
          <ac:chgData name="Subhajit Sahu" userId="4f120548575355b2" providerId="Windows Live" clId="Web-{A5CBBB7E-6AF5-4C83-8B11-61C01AAF8FEA}" dt="2020-11-12T07:41:06.857" v="2148"/>
          <ac:picMkLst>
            <pc:docMk/>
            <pc:sldMk cId="3198302120" sldId="272"/>
            <ac:picMk id="13" creationId="{155ABA65-748B-4AC5-BCF9-F25D45A546C8}"/>
          </ac:picMkLst>
        </pc:picChg>
        <pc:picChg chg="add del mod ord">
          <ac:chgData name="Subhajit Sahu" userId="4f120548575355b2" providerId="Windows Live" clId="Web-{A5CBBB7E-6AF5-4C83-8B11-61C01AAF8FEA}" dt="2020-11-12T07:34:51.041" v="2096"/>
          <ac:picMkLst>
            <pc:docMk/>
            <pc:sldMk cId="3198302120" sldId="272"/>
            <ac:picMk id="14" creationId="{CF6969C7-6622-432D-966A-E6B29CAA4B01}"/>
          </ac:picMkLst>
        </pc:picChg>
        <pc:picChg chg="add del mod">
          <ac:chgData name="Subhajit Sahu" userId="4f120548575355b2" providerId="Windows Live" clId="Web-{A5CBBB7E-6AF5-4C83-8B11-61C01AAF8FEA}" dt="2020-11-12T07:37:35.168" v="2113"/>
          <ac:picMkLst>
            <pc:docMk/>
            <pc:sldMk cId="3198302120" sldId="272"/>
            <ac:picMk id="15" creationId="{61762B52-F0DB-4CA5-AC95-34C747356B2A}"/>
          </ac:picMkLst>
        </pc:picChg>
        <pc:picChg chg="add del mod">
          <ac:chgData name="Subhajit Sahu" userId="4f120548575355b2" providerId="Windows Live" clId="Web-{A5CBBB7E-6AF5-4C83-8B11-61C01AAF8FEA}" dt="2020-11-12T07:44:15.030" v="2189"/>
          <ac:picMkLst>
            <pc:docMk/>
            <pc:sldMk cId="3198302120" sldId="272"/>
            <ac:picMk id="16" creationId="{4B75C2B7-C5D1-4148-868F-8D352954DEEE}"/>
          </ac:picMkLst>
        </pc:picChg>
        <pc:picChg chg="add del mod">
          <ac:chgData name="Subhajit Sahu" userId="4f120548575355b2" providerId="Windows Live" clId="Web-{A5CBBB7E-6AF5-4C83-8B11-61C01AAF8FEA}" dt="2020-11-12T07:55:42.255" v="2288"/>
          <ac:picMkLst>
            <pc:docMk/>
            <pc:sldMk cId="3198302120" sldId="272"/>
            <ac:picMk id="17" creationId="{56C8EC56-E09D-4862-84A0-D046B96F9827}"/>
          </ac:picMkLst>
        </pc:picChg>
        <pc:picChg chg="add del mod ord">
          <ac:chgData name="Subhajit Sahu" userId="4f120548575355b2" providerId="Windows Live" clId="Web-{A5CBBB7E-6AF5-4C83-8B11-61C01AAF8FEA}" dt="2020-11-12T07:58:22.928" v="2365"/>
          <ac:picMkLst>
            <pc:docMk/>
            <pc:sldMk cId="3198302120" sldId="272"/>
            <ac:picMk id="18" creationId="{6E589432-34C7-46E0-BE11-C1E33219004A}"/>
          </ac:picMkLst>
        </pc:picChg>
        <pc:picChg chg="add mod">
          <ac:chgData name="Subhajit Sahu" userId="4f120548575355b2" providerId="Windows Live" clId="Web-{A5CBBB7E-6AF5-4C83-8B11-61C01AAF8FEA}" dt="2020-11-12T07:56:17.786" v="2298" actId="1076"/>
          <ac:picMkLst>
            <pc:docMk/>
            <pc:sldMk cId="3198302120" sldId="272"/>
            <ac:picMk id="19" creationId="{06C2073D-BC64-4533-8BA5-111816ACAAA7}"/>
          </ac:picMkLst>
        </pc:picChg>
        <pc:picChg chg="add mod ord">
          <ac:chgData name="Subhajit Sahu" userId="4f120548575355b2" providerId="Windows Live" clId="Web-{A5CBBB7E-6AF5-4C83-8B11-61C01AAF8FEA}" dt="2020-11-12T07:58:58.225" v="2371" actId="14100"/>
          <ac:picMkLst>
            <pc:docMk/>
            <pc:sldMk cId="3198302120" sldId="272"/>
            <ac:picMk id="20" creationId="{BA0C92B7-8B48-4A23-87ED-6100D0FE9439}"/>
          </ac:picMkLst>
        </pc:picChg>
      </pc:sldChg>
      <pc:sldChg chg="modSp add replId">
        <pc:chgData name="Subhajit Sahu" userId="4f120548575355b2" providerId="Windows Live" clId="Web-{A5CBBB7E-6AF5-4C83-8B11-61C01AAF8FEA}" dt="2020-11-12T10:13:08.221" v="9482" actId="20577"/>
        <pc:sldMkLst>
          <pc:docMk/>
          <pc:sldMk cId="2700113841" sldId="273"/>
        </pc:sldMkLst>
        <pc:spChg chg="mod">
          <ac:chgData name="Subhajit Sahu" userId="4f120548575355b2" providerId="Windows Live" clId="Web-{A5CBBB7E-6AF5-4C83-8B11-61C01AAF8FEA}" dt="2020-11-12T07:14:56.344" v="1794" actId="20577"/>
          <ac:spMkLst>
            <pc:docMk/>
            <pc:sldMk cId="2700113841" sldId="273"/>
            <ac:spMk id="2" creationId="{B9E49694-C4B1-41C1-B7D3-FF43E057BAE3}"/>
          </ac:spMkLst>
        </pc:spChg>
        <pc:spChg chg="mod">
          <ac:chgData name="Subhajit Sahu" userId="4f120548575355b2" providerId="Windows Live" clId="Web-{A5CBBB7E-6AF5-4C83-8B11-61C01AAF8FEA}" dt="2020-11-12T10:13:08.221" v="9482" actId="20577"/>
          <ac:spMkLst>
            <pc:docMk/>
            <pc:sldMk cId="2700113841" sldId="273"/>
            <ac:spMk id="3" creationId="{A9109992-DA7E-4BEC-9EE6-945BB099A33F}"/>
          </ac:spMkLst>
        </pc:spChg>
        <pc:spChg chg="mod">
          <ac:chgData name="Subhajit Sahu" userId="4f120548575355b2" providerId="Windows Live" clId="Web-{A5CBBB7E-6AF5-4C83-8B11-61C01AAF8FEA}" dt="2020-11-12T10:13:06.424" v="9479" actId="20577"/>
          <ac:spMkLst>
            <pc:docMk/>
            <pc:sldMk cId="2700113841" sldId="273"/>
            <ac:spMk id="4" creationId="{EAF9B473-3DCD-4423-ACDF-F6B61F6F9386}"/>
          </ac:spMkLst>
        </pc:spChg>
      </pc:sldChg>
      <pc:sldChg chg="modSp add replId">
        <pc:chgData name="Subhajit Sahu" userId="4f120548575355b2" providerId="Windows Live" clId="Web-{A5CBBB7E-6AF5-4C83-8B11-61C01AAF8FEA}" dt="2020-11-12T10:21:39.615" v="9836" actId="20577"/>
        <pc:sldMkLst>
          <pc:docMk/>
          <pc:sldMk cId="2613817221" sldId="274"/>
        </pc:sldMkLst>
        <pc:spChg chg="mod">
          <ac:chgData name="Subhajit Sahu" userId="4f120548575355b2" providerId="Windows Live" clId="Web-{A5CBBB7E-6AF5-4C83-8B11-61C01AAF8FEA}" dt="2020-11-12T10:21:39.615" v="9836" actId="20577"/>
          <ac:spMkLst>
            <pc:docMk/>
            <pc:sldMk cId="2613817221" sldId="274"/>
            <ac:spMk id="3" creationId="{A9109992-DA7E-4BEC-9EE6-945BB099A33F}"/>
          </ac:spMkLst>
        </pc:spChg>
        <pc:spChg chg="mod">
          <ac:chgData name="Subhajit Sahu" userId="4f120548575355b2" providerId="Windows Live" clId="Web-{A5CBBB7E-6AF5-4C83-8B11-61C01AAF8FEA}" dt="2020-11-12T10:13:03.393" v="9476" actId="20577"/>
          <ac:spMkLst>
            <pc:docMk/>
            <pc:sldMk cId="2613817221" sldId="274"/>
            <ac:spMk id="4" creationId="{EAF9B473-3DCD-4423-ACDF-F6B61F6F9386}"/>
          </ac:spMkLst>
        </pc:spChg>
      </pc:sldChg>
      <pc:sldChg chg="modSp add replId">
        <pc:chgData name="Subhajit Sahu" userId="4f120548575355b2" providerId="Windows Live" clId="Web-{A5CBBB7E-6AF5-4C83-8B11-61C01AAF8FEA}" dt="2020-11-12T10:30:48.088" v="10304" actId="20577"/>
        <pc:sldMkLst>
          <pc:docMk/>
          <pc:sldMk cId="3741023241" sldId="275"/>
        </pc:sldMkLst>
        <pc:spChg chg="mod">
          <ac:chgData name="Subhajit Sahu" userId="4f120548575355b2" providerId="Windows Live" clId="Web-{A5CBBB7E-6AF5-4C83-8B11-61C01AAF8FEA}" dt="2020-11-12T10:24:43.382" v="9922" actId="20577"/>
          <ac:spMkLst>
            <pc:docMk/>
            <pc:sldMk cId="3741023241" sldId="275"/>
            <ac:spMk id="3" creationId="{A9109992-DA7E-4BEC-9EE6-945BB099A33F}"/>
          </ac:spMkLst>
        </pc:spChg>
        <pc:spChg chg="mod">
          <ac:chgData name="Subhajit Sahu" userId="4f120548575355b2" providerId="Windows Live" clId="Web-{A5CBBB7E-6AF5-4C83-8B11-61C01AAF8FEA}" dt="2020-11-12T10:30:48.088" v="10304" actId="20577"/>
          <ac:spMkLst>
            <pc:docMk/>
            <pc:sldMk cId="3741023241" sldId="275"/>
            <ac:spMk id="4" creationId="{EAF9B473-3DCD-4423-ACDF-F6B61F6F9386}"/>
          </ac:spMkLst>
        </pc:spChg>
      </pc:sldChg>
      <pc:sldChg chg="modSp add replId">
        <pc:chgData name="Subhajit Sahu" userId="4f120548575355b2" providerId="Windows Live" clId="Web-{A5CBBB7E-6AF5-4C83-8B11-61C01AAF8FEA}" dt="2020-11-12T10:55:08.724" v="12854" actId="20577"/>
        <pc:sldMkLst>
          <pc:docMk/>
          <pc:sldMk cId="4237942688" sldId="276"/>
        </pc:sldMkLst>
        <pc:spChg chg="mod">
          <ac:chgData name="Subhajit Sahu" userId="4f120548575355b2" providerId="Windows Live" clId="Web-{A5CBBB7E-6AF5-4C83-8B11-61C01AAF8FEA}" dt="2020-11-12T10:55:08.724" v="12854" actId="20577"/>
          <ac:spMkLst>
            <pc:docMk/>
            <pc:sldMk cId="4237942688" sldId="276"/>
            <ac:spMk id="3" creationId="{A9109992-DA7E-4BEC-9EE6-945BB099A33F}"/>
          </ac:spMkLst>
        </pc:spChg>
        <pc:spChg chg="mod">
          <ac:chgData name="Subhajit Sahu" userId="4f120548575355b2" providerId="Windows Live" clId="Web-{A5CBBB7E-6AF5-4C83-8B11-61C01AAF8FEA}" dt="2020-11-12T10:33:59.590" v="10361" actId="20577"/>
          <ac:spMkLst>
            <pc:docMk/>
            <pc:sldMk cId="4237942688" sldId="276"/>
            <ac:spMk id="4" creationId="{EAF9B473-3DCD-4423-ACDF-F6B61F6F9386}"/>
          </ac:spMkLst>
        </pc:spChg>
      </pc:sldChg>
      <pc:sldChg chg="addSp delSp modSp add replId">
        <pc:chgData name="Subhajit Sahu" userId="4f120548575355b2" providerId="Windows Live" clId="Web-{A5CBBB7E-6AF5-4C83-8B11-61C01AAF8FEA}" dt="2020-11-12T11:05:24.713" v="13697" actId="20577"/>
        <pc:sldMkLst>
          <pc:docMk/>
          <pc:sldMk cId="1379920431" sldId="277"/>
        </pc:sldMkLst>
        <pc:spChg chg="mod">
          <ac:chgData name="Subhajit Sahu" userId="4f120548575355b2" providerId="Windows Live" clId="Web-{A5CBBB7E-6AF5-4C83-8B11-61C01AAF8FEA}" dt="2020-11-12T11:05:24.713" v="13697" actId="20577"/>
          <ac:spMkLst>
            <pc:docMk/>
            <pc:sldMk cId="1379920431" sldId="277"/>
            <ac:spMk id="3" creationId="{A9109992-DA7E-4BEC-9EE6-945BB099A33F}"/>
          </ac:spMkLst>
        </pc:spChg>
        <pc:spChg chg="mod">
          <ac:chgData name="Subhajit Sahu" userId="4f120548575355b2" providerId="Windows Live" clId="Web-{A5CBBB7E-6AF5-4C83-8B11-61C01AAF8FEA}" dt="2020-11-12T10:58:40.085" v="13072" actId="20577"/>
          <ac:spMkLst>
            <pc:docMk/>
            <pc:sldMk cId="1379920431" sldId="277"/>
            <ac:spMk id="4" creationId="{EAF9B473-3DCD-4423-ACDF-F6B61F6F9386}"/>
          </ac:spMkLst>
        </pc:spChg>
        <pc:spChg chg="mod">
          <ac:chgData name="Subhajit Sahu" userId="4f120548575355b2" providerId="Windows Live" clId="Web-{A5CBBB7E-6AF5-4C83-8B11-61C01AAF8FEA}" dt="2020-11-12T07:45:34.984" v="2229" actId="20577"/>
          <ac:spMkLst>
            <pc:docMk/>
            <pc:sldMk cId="1379920431" sldId="277"/>
            <ac:spMk id="7" creationId="{AC4406B4-CF93-498B-9BD9-5F8B7ED1903B}"/>
          </ac:spMkLst>
        </pc:spChg>
        <pc:picChg chg="add mod">
          <ac:chgData name="Subhajit Sahu" userId="4f120548575355b2" providerId="Windows Live" clId="Web-{A5CBBB7E-6AF5-4C83-8B11-61C01AAF8FEA}" dt="2020-11-12T10:58:45.054" v="13075" actId="14100"/>
          <ac:picMkLst>
            <pc:docMk/>
            <pc:sldMk cId="1379920431" sldId="277"/>
            <ac:picMk id="5" creationId="{4BF32FC4-A129-4331-B6C8-8D958918A4E3}"/>
          </ac:picMkLst>
        </pc:picChg>
        <pc:picChg chg="del">
          <ac:chgData name="Subhajit Sahu" userId="4f120548575355b2" providerId="Windows Live" clId="Web-{A5CBBB7E-6AF5-4C83-8B11-61C01AAF8FEA}" dt="2020-11-12T07:45:47.547" v="2235"/>
          <ac:picMkLst>
            <pc:docMk/>
            <pc:sldMk cId="1379920431" sldId="277"/>
            <ac:picMk id="13" creationId="{155ABA65-748B-4AC5-BCF9-F25D45A546C8}"/>
          </ac:picMkLst>
        </pc:picChg>
      </pc:sldChg>
      <pc:sldChg chg="addSp delSp modSp add replId">
        <pc:chgData name="Subhajit Sahu" userId="4f120548575355b2" providerId="Windows Live" clId="Web-{A5CBBB7E-6AF5-4C83-8B11-61C01AAF8FEA}" dt="2020-11-12T11:14:14.451" v="14328" actId="20577"/>
        <pc:sldMkLst>
          <pc:docMk/>
          <pc:sldMk cId="945516019" sldId="278"/>
        </pc:sldMkLst>
        <pc:spChg chg="mod">
          <ac:chgData name="Subhajit Sahu" userId="4f120548575355b2" providerId="Windows Live" clId="Web-{A5CBBB7E-6AF5-4C83-8B11-61C01AAF8FEA}" dt="2020-11-12T11:14:14.451" v="14328" actId="20577"/>
          <ac:spMkLst>
            <pc:docMk/>
            <pc:sldMk cId="945516019" sldId="278"/>
            <ac:spMk id="3" creationId="{A9109992-DA7E-4BEC-9EE6-945BB099A33F}"/>
          </ac:spMkLst>
        </pc:spChg>
        <pc:spChg chg="mod">
          <ac:chgData name="Subhajit Sahu" userId="4f120548575355b2" providerId="Windows Live" clId="Web-{A5CBBB7E-6AF5-4C83-8B11-61C01AAF8FEA}" dt="2020-11-12T11:09:30.840" v="13972" actId="20577"/>
          <ac:spMkLst>
            <pc:docMk/>
            <pc:sldMk cId="945516019" sldId="278"/>
            <ac:spMk id="4" creationId="{EAF9B473-3DCD-4423-ACDF-F6B61F6F9386}"/>
          </ac:spMkLst>
        </pc:spChg>
        <pc:picChg chg="add mod">
          <ac:chgData name="Subhajit Sahu" userId="4f120548575355b2" providerId="Windows Live" clId="Web-{A5CBBB7E-6AF5-4C83-8B11-61C01AAF8FEA}" dt="2020-11-12T11:10:20.824" v="13978" actId="14100"/>
          <ac:picMkLst>
            <pc:docMk/>
            <pc:sldMk cId="945516019" sldId="278"/>
            <ac:picMk id="5" creationId="{B94C941A-6CCD-4A53-83E4-B8930B6BCB2E}"/>
          </ac:picMkLst>
        </pc:picChg>
        <pc:picChg chg="del">
          <ac:chgData name="Subhajit Sahu" userId="4f120548575355b2" providerId="Windows Live" clId="Web-{A5CBBB7E-6AF5-4C83-8B11-61C01AAF8FEA}" dt="2020-11-12T11:10:07.668" v="13975"/>
          <ac:picMkLst>
            <pc:docMk/>
            <pc:sldMk cId="945516019" sldId="278"/>
            <ac:picMk id="17" creationId="{56C8EC56-E09D-4862-84A0-D046B96F9827}"/>
          </ac:picMkLst>
        </pc:picChg>
      </pc:sldChg>
      <pc:sldChg chg="addSp delSp modSp add ord replId">
        <pc:chgData name="Subhajit Sahu" userId="4f120548575355b2" providerId="Windows Live" clId="Web-{A5CBBB7E-6AF5-4C83-8B11-61C01AAF8FEA}" dt="2020-11-12T12:18:47.388" v="18387" actId="20577"/>
        <pc:sldMkLst>
          <pc:docMk/>
          <pc:sldMk cId="2852681419" sldId="279"/>
        </pc:sldMkLst>
        <pc:spChg chg="mod">
          <ac:chgData name="Subhajit Sahu" userId="4f120548575355b2" providerId="Windows Live" clId="Web-{A5CBBB7E-6AF5-4C83-8B11-61C01AAF8FEA}" dt="2020-11-12T08:07:04.511" v="2533" actId="20577"/>
          <ac:spMkLst>
            <pc:docMk/>
            <pc:sldMk cId="2852681419" sldId="279"/>
            <ac:spMk id="2" creationId="{F1D1FF1D-8BE5-4FA7-A8C2-6971A7B3CA75}"/>
          </ac:spMkLst>
        </pc:spChg>
        <pc:spChg chg="mod">
          <ac:chgData name="Subhajit Sahu" userId="4f120548575355b2" providerId="Windows Live" clId="Web-{A5CBBB7E-6AF5-4C83-8B11-61C01AAF8FEA}" dt="2020-11-12T12:18:47.388" v="18387" actId="20577"/>
          <ac:spMkLst>
            <pc:docMk/>
            <pc:sldMk cId="2852681419" sldId="279"/>
            <ac:spMk id="3" creationId="{271CB718-7DB0-4DFE-AF50-57302371B89E}"/>
          </ac:spMkLst>
        </pc:spChg>
        <pc:spChg chg="mod">
          <ac:chgData name="Subhajit Sahu" userId="4f120548575355b2" providerId="Windows Live" clId="Web-{A5CBBB7E-6AF5-4C83-8B11-61C01AAF8FEA}" dt="2020-11-12T08:07:15.073" v="2535" actId="20577"/>
          <ac:spMkLst>
            <pc:docMk/>
            <pc:sldMk cId="2852681419" sldId="279"/>
            <ac:spMk id="5" creationId="{C7FA3031-3EA4-4A66-A2A1-823D685E95B6}"/>
          </ac:spMkLst>
        </pc:spChg>
        <pc:spChg chg="add del mod">
          <ac:chgData name="Subhajit Sahu" userId="4f120548575355b2" providerId="Windows Live" clId="Web-{A5CBBB7E-6AF5-4C83-8B11-61C01AAF8FEA}" dt="2020-11-12T12:17:18.512" v="18371" actId="20577"/>
          <ac:spMkLst>
            <pc:docMk/>
            <pc:sldMk cId="2852681419" sldId="279"/>
            <ac:spMk id="6" creationId="{DBBB9D9B-6701-409E-B17D-812DA51EF097}"/>
          </ac:spMkLst>
        </pc:spChg>
        <pc:picChg chg="del">
          <ac:chgData name="Subhajit Sahu" userId="4f120548575355b2" providerId="Windows Live" clId="Web-{A5CBBB7E-6AF5-4C83-8B11-61C01AAF8FEA}" dt="2020-11-12T08:03:32.228" v="2443"/>
          <ac:picMkLst>
            <pc:docMk/>
            <pc:sldMk cId="2852681419" sldId="279"/>
            <ac:picMk id="7" creationId="{F9CC21A1-FB51-4B8E-91B6-E9E1DF408ECA}"/>
          </ac:picMkLst>
        </pc:picChg>
        <pc:picChg chg="add del mod ord">
          <ac:chgData name="Subhajit Sahu" userId="4f120548575355b2" providerId="Windows Live" clId="Web-{A5CBBB7E-6AF5-4C83-8B11-61C01AAF8FEA}" dt="2020-11-12T08:03:53.837" v="2445"/>
          <ac:picMkLst>
            <pc:docMk/>
            <pc:sldMk cId="2852681419" sldId="279"/>
            <ac:picMk id="8" creationId="{DC357AE0-FFA4-4FCC-AFAE-6D90D56D37D6}"/>
          </ac:picMkLst>
        </pc:picChg>
        <pc:picChg chg="add del mod">
          <ac:chgData name="Subhajit Sahu" userId="4f120548575355b2" providerId="Windows Live" clId="Web-{A5CBBB7E-6AF5-4C83-8B11-61C01AAF8FEA}" dt="2020-11-12T08:05:32.166" v="2467"/>
          <ac:picMkLst>
            <pc:docMk/>
            <pc:sldMk cId="2852681419" sldId="279"/>
            <ac:picMk id="9" creationId="{866624E1-8CCC-4FBA-9921-125EA5D2F342}"/>
          </ac:picMkLst>
        </pc:picChg>
        <pc:picChg chg="add del mod ord">
          <ac:chgData name="Subhajit Sahu" userId="4f120548575355b2" providerId="Windows Live" clId="Web-{A5CBBB7E-6AF5-4C83-8B11-61C01AAF8FEA}" dt="2020-11-12T08:04:43.853" v="2457"/>
          <ac:picMkLst>
            <pc:docMk/>
            <pc:sldMk cId="2852681419" sldId="279"/>
            <ac:picMk id="10" creationId="{45937534-8764-401A-997F-D3A304BD07FC}"/>
          </ac:picMkLst>
        </pc:picChg>
        <pc:picChg chg="add mod ord">
          <ac:chgData name="Subhajit Sahu" userId="4f120548575355b2" providerId="Windows Live" clId="Web-{A5CBBB7E-6AF5-4C83-8B11-61C01AAF8FEA}" dt="2020-11-12T11:34:11.788" v="16151"/>
          <ac:picMkLst>
            <pc:docMk/>
            <pc:sldMk cId="2852681419" sldId="279"/>
            <ac:picMk id="11" creationId="{90CFFC04-7221-4206-BB73-E1707A95C2B0}"/>
          </ac:picMkLst>
        </pc:picChg>
      </pc:sldChg>
      <pc:sldChg chg="modSp add replId">
        <pc:chgData name="Subhajit Sahu" userId="4f120548575355b2" providerId="Windows Live" clId="Web-{A5CBBB7E-6AF5-4C83-8B11-61C01AAF8FEA}" dt="2020-11-12T11:49:04.232" v="17772" actId="20577"/>
        <pc:sldMkLst>
          <pc:docMk/>
          <pc:sldMk cId="844373133" sldId="280"/>
        </pc:sldMkLst>
        <pc:spChg chg="mod">
          <ac:chgData name="Subhajit Sahu" userId="4f120548575355b2" providerId="Windows Live" clId="Web-{A5CBBB7E-6AF5-4C83-8B11-61C01AAF8FEA}" dt="2020-11-12T11:49:04.232" v="17772" actId="20577"/>
          <ac:spMkLst>
            <pc:docMk/>
            <pc:sldMk cId="844373133" sldId="280"/>
            <ac:spMk id="3" creationId="{271CB718-7DB0-4DFE-AF50-57302371B89E}"/>
          </ac:spMkLst>
        </pc:spChg>
        <pc:spChg chg="mod">
          <ac:chgData name="Subhajit Sahu" userId="4f120548575355b2" providerId="Windows Live" clId="Web-{A5CBBB7E-6AF5-4C83-8B11-61C01AAF8FEA}" dt="2020-11-12T11:27:51.582" v="15487" actId="20577"/>
          <ac:spMkLst>
            <pc:docMk/>
            <pc:sldMk cId="844373133" sldId="280"/>
            <ac:spMk id="6" creationId="{DBBB9D9B-6701-409E-B17D-812DA51EF097}"/>
          </ac:spMkLst>
        </pc:spChg>
        <pc:picChg chg="ord">
          <ac:chgData name="Subhajit Sahu" userId="4f120548575355b2" providerId="Windows Live" clId="Web-{A5CBBB7E-6AF5-4C83-8B11-61C01AAF8FEA}" dt="2020-11-12T11:21:28.564" v="15158"/>
          <ac:picMkLst>
            <pc:docMk/>
            <pc:sldMk cId="844373133" sldId="280"/>
            <ac:picMk id="9" creationId="{866624E1-8CCC-4FBA-9921-125EA5D2F342}"/>
          </ac:picMkLst>
        </pc:picChg>
      </pc:sldChg>
      <pc:sldChg chg="addSp delSp modSp add replId">
        <pc:chgData name="Subhajit Sahu" userId="4f120548575355b2" providerId="Windows Live" clId="Web-{A5CBBB7E-6AF5-4C83-8B11-61C01AAF8FEA}" dt="2020-11-12T12:15:47.090" v="18367" actId="20577"/>
        <pc:sldMkLst>
          <pc:docMk/>
          <pc:sldMk cId="903973024" sldId="281"/>
        </pc:sldMkLst>
        <pc:spChg chg="mod">
          <ac:chgData name="Subhajit Sahu" userId="4f120548575355b2" providerId="Windows Live" clId="Web-{A5CBBB7E-6AF5-4C83-8B11-61C01AAF8FEA}" dt="2020-11-12T12:14:31.792" v="18360" actId="20577"/>
          <ac:spMkLst>
            <pc:docMk/>
            <pc:sldMk cId="903973024" sldId="281"/>
            <ac:spMk id="2" creationId="{F1D1FF1D-8BE5-4FA7-A8C2-6971A7B3CA75}"/>
          </ac:spMkLst>
        </pc:spChg>
        <pc:spChg chg="mod">
          <ac:chgData name="Subhajit Sahu" userId="4f120548575355b2" providerId="Windows Live" clId="Web-{A5CBBB7E-6AF5-4C83-8B11-61C01AAF8FEA}" dt="2020-11-12T12:15:47.090" v="18367" actId="20577"/>
          <ac:spMkLst>
            <pc:docMk/>
            <pc:sldMk cId="903973024" sldId="281"/>
            <ac:spMk id="3" creationId="{271CB718-7DB0-4DFE-AF50-57302371B89E}"/>
          </ac:spMkLst>
        </pc:spChg>
        <pc:spChg chg="del">
          <ac:chgData name="Subhajit Sahu" userId="4f120548575355b2" providerId="Windows Live" clId="Web-{A5CBBB7E-6AF5-4C83-8B11-61C01AAF8FEA}" dt="2020-11-12T12:14:42.230" v="18363"/>
          <ac:spMkLst>
            <pc:docMk/>
            <pc:sldMk cId="903973024" sldId="281"/>
            <ac:spMk id="5" creationId="{C7FA3031-3EA4-4A66-A2A1-823D685E95B6}"/>
          </ac:spMkLst>
        </pc:spChg>
        <pc:spChg chg="mod">
          <ac:chgData name="Subhajit Sahu" userId="4f120548575355b2" providerId="Windows Live" clId="Web-{A5CBBB7E-6AF5-4C83-8B11-61C01AAF8FEA}" dt="2020-11-12T11:33:45.475" v="16142" actId="20577"/>
          <ac:spMkLst>
            <pc:docMk/>
            <pc:sldMk cId="903973024" sldId="281"/>
            <ac:spMk id="6" creationId="{DBBB9D9B-6701-409E-B17D-812DA51EF097}"/>
          </ac:spMkLst>
        </pc:spChg>
        <pc:picChg chg="add mod">
          <ac:chgData name="Subhajit Sahu" userId="4f120548575355b2" providerId="Windows Live" clId="Web-{A5CBBB7E-6AF5-4C83-8B11-61C01AAF8FEA}" dt="2020-11-12T08:08:22.636" v="2542" actId="14100"/>
          <ac:picMkLst>
            <pc:docMk/>
            <pc:sldMk cId="903973024" sldId="281"/>
            <ac:picMk id="4" creationId="{40C31564-48C7-4AD2-9236-CB705EA21D11}"/>
          </ac:picMkLst>
        </pc:picChg>
        <pc:picChg chg="del">
          <ac:chgData name="Subhajit Sahu" userId="4f120548575355b2" providerId="Windows Live" clId="Web-{A5CBBB7E-6AF5-4C83-8B11-61C01AAF8FEA}" dt="2020-11-12T08:08:01.808" v="2539"/>
          <ac:picMkLst>
            <pc:docMk/>
            <pc:sldMk cId="903973024" sldId="281"/>
            <ac:picMk id="11" creationId="{90CFFC04-7221-4206-BB73-E1707A95C2B0}"/>
          </ac:picMkLst>
        </pc:picChg>
      </pc:sldChg>
      <pc:sldChg chg="modSp new ord">
        <pc:chgData name="Subhajit Sahu" userId="4f120548575355b2" providerId="Windows Live" clId="Web-{A5CBBB7E-6AF5-4C83-8B11-61C01AAF8FEA}" dt="2020-11-12T09:46:18.632" v="8050" actId="20577"/>
        <pc:sldMkLst>
          <pc:docMk/>
          <pc:sldMk cId="3466676879" sldId="282"/>
        </pc:sldMkLst>
        <pc:spChg chg="mod">
          <ac:chgData name="Subhajit Sahu" userId="4f120548575355b2" providerId="Windows Live" clId="Web-{A5CBBB7E-6AF5-4C83-8B11-61C01AAF8FEA}" dt="2020-11-12T08:50:19.532" v="5655" actId="20577"/>
          <ac:spMkLst>
            <pc:docMk/>
            <pc:sldMk cId="3466676879" sldId="282"/>
            <ac:spMk id="2" creationId="{3C031657-3193-42E7-883F-0E85F60CFBC9}"/>
          </ac:spMkLst>
        </pc:spChg>
        <pc:spChg chg="mod">
          <ac:chgData name="Subhajit Sahu" userId="4f120548575355b2" providerId="Windows Live" clId="Web-{A5CBBB7E-6AF5-4C83-8B11-61C01AAF8FEA}" dt="2020-11-12T09:43:18.412" v="8013" actId="20577"/>
          <ac:spMkLst>
            <pc:docMk/>
            <pc:sldMk cId="3466676879" sldId="282"/>
            <ac:spMk id="3" creationId="{145E33DB-46FB-4192-A753-604BA6249908}"/>
          </ac:spMkLst>
        </pc:spChg>
        <pc:spChg chg="mod">
          <ac:chgData name="Subhajit Sahu" userId="4f120548575355b2" providerId="Windows Live" clId="Web-{A5CBBB7E-6AF5-4C83-8B11-61C01AAF8FEA}" dt="2020-11-12T09:46:18.632" v="8050" actId="20577"/>
          <ac:spMkLst>
            <pc:docMk/>
            <pc:sldMk cId="3466676879" sldId="282"/>
            <ac:spMk id="4" creationId="{7AF9303F-061E-4B3C-A6E8-7DDCD65519A7}"/>
          </ac:spMkLst>
        </pc:spChg>
      </pc:sldChg>
      <pc:sldChg chg="modSp add ord replId">
        <pc:chgData name="Subhajit Sahu" userId="4f120548575355b2" providerId="Windows Live" clId="Web-{A5CBBB7E-6AF5-4C83-8B11-61C01AAF8FEA}" dt="2020-11-12T09:49:09.758" v="8119" actId="20577"/>
        <pc:sldMkLst>
          <pc:docMk/>
          <pc:sldMk cId="1088045827" sldId="283"/>
        </pc:sldMkLst>
        <pc:spChg chg="mod">
          <ac:chgData name="Subhajit Sahu" userId="4f120548575355b2" providerId="Windows Live" clId="Web-{A5CBBB7E-6AF5-4C83-8B11-61C01AAF8FEA}" dt="2020-11-12T08:50:30.191" v="5659" actId="20577"/>
          <ac:spMkLst>
            <pc:docMk/>
            <pc:sldMk cId="1088045827" sldId="283"/>
            <ac:spMk id="2" creationId="{3C031657-3193-42E7-883F-0E85F60CFBC9}"/>
          </ac:spMkLst>
        </pc:spChg>
        <pc:spChg chg="mod">
          <ac:chgData name="Subhajit Sahu" userId="4f120548575355b2" providerId="Windows Live" clId="Web-{A5CBBB7E-6AF5-4C83-8B11-61C01AAF8FEA}" dt="2020-11-12T09:47:29.414" v="8073" actId="20577"/>
          <ac:spMkLst>
            <pc:docMk/>
            <pc:sldMk cId="1088045827" sldId="283"/>
            <ac:spMk id="3" creationId="{145E33DB-46FB-4192-A753-604BA6249908}"/>
          </ac:spMkLst>
        </pc:spChg>
        <pc:spChg chg="mod">
          <ac:chgData name="Subhajit Sahu" userId="4f120548575355b2" providerId="Windows Live" clId="Web-{A5CBBB7E-6AF5-4C83-8B11-61C01AAF8FEA}" dt="2020-11-12T09:49:09.758" v="8119" actId="20577"/>
          <ac:spMkLst>
            <pc:docMk/>
            <pc:sldMk cId="1088045827" sldId="283"/>
            <ac:spMk id="4" creationId="{7AF9303F-061E-4B3C-A6E8-7DDCD65519A7}"/>
          </ac:spMkLst>
        </pc:spChg>
      </pc:sldChg>
    </pc:docChg>
  </pc:docChgLst>
  <pc:docChgLst>
    <pc:chgData name="Subhajit Sahu" userId="4f120548575355b2" providerId="Windows Live" clId="Web-{C5F73A7A-D782-45E2-95F1-FD53021B1D0E}"/>
    <pc:docChg chg="addSld delSld modSld sldOrd">
      <pc:chgData name="Subhajit Sahu" userId="4f120548575355b2" providerId="Windows Live" clId="Web-{C5F73A7A-D782-45E2-95F1-FD53021B1D0E}" dt="2020-11-27T02:50:18.441" v="4918" actId="14100"/>
      <pc:docMkLst>
        <pc:docMk/>
      </pc:docMkLst>
      <pc:sldChg chg="del">
        <pc:chgData name="Subhajit Sahu" userId="4f120548575355b2" providerId="Windows Live" clId="Web-{C5F73A7A-D782-45E2-95F1-FD53021B1D0E}" dt="2020-11-27T02:43:56.308" v="4742"/>
        <pc:sldMkLst>
          <pc:docMk/>
          <pc:sldMk cId="3466676879" sldId="282"/>
        </pc:sldMkLst>
      </pc:sldChg>
      <pc:sldChg chg="del">
        <pc:chgData name="Subhajit Sahu" userId="4f120548575355b2" providerId="Windows Live" clId="Web-{C5F73A7A-D782-45E2-95F1-FD53021B1D0E}" dt="2020-11-27T02:43:49.636" v="4741"/>
        <pc:sldMkLst>
          <pc:docMk/>
          <pc:sldMk cId="4119427790" sldId="284"/>
        </pc:sldMkLst>
      </pc:sldChg>
      <pc:sldChg chg="modSp">
        <pc:chgData name="Subhajit Sahu" userId="4f120548575355b2" providerId="Windows Live" clId="Web-{C5F73A7A-D782-45E2-95F1-FD53021B1D0E}" dt="2020-11-27T02:46:33.084" v="4814" actId="20577"/>
        <pc:sldMkLst>
          <pc:docMk/>
          <pc:sldMk cId="3973525229" sldId="285"/>
        </pc:sldMkLst>
        <pc:spChg chg="mod">
          <ac:chgData name="Subhajit Sahu" userId="4f120548575355b2" providerId="Windows Live" clId="Web-{C5F73A7A-D782-45E2-95F1-FD53021B1D0E}" dt="2020-11-27T02:46:33.084" v="4814" actId="20577"/>
          <ac:spMkLst>
            <pc:docMk/>
            <pc:sldMk cId="3973525229" sldId="285"/>
            <ac:spMk id="4" creationId="{6E62B9D2-7C36-4E26-857B-E18151926255}"/>
          </ac:spMkLst>
        </pc:spChg>
      </pc:sldChg>
      <pc:sldChg chg="del">
        <pc:chgData name="Subhajit Sahu" userId="4f120548575355b2" providerId="Windows Live" clId="Web-{C5F73A7A-D782-45E2-95F1-FD53021B1D0E}" dt="2020-11-27T02:43:24.041" v="4739"/>
        <pc:sldMkLst>
          <pc:docMk/>
          <pc:sldMk cId="1778420143" sldId="289"/>
        </pc:sldMkLst>
      </pc:sldChg>
      <pc:sldChg chg="del">
        <pc:chgData name="Subhajit Sahu" userId="4f120548575355b2" providerId="Windows Live" clId="Web-{C5F73A7A-D782-45E2-95F1-FD53021B1D0E}" dt="2020-11-27T02:39:00.915" v="4616"/>
        <pc:sldMkLst>
          <pc:docMk/>
          <pc:sldMk cId="921858892" sldId="293"/>
        </pc:sldMkLst>
      </pc:sldChg>
      <pc:sldChg chg="del">
        <pc:chgData name="Subhajit Sahu" userId="4f120548575355b2" providerId="Windows Live" clId="Web-{C5F73A7A-D782-45E2-95F1-FD53021B1D0E}" dt="2020-11-27T02:35:21.777" v="4519"/>
        <pc:sldMkLst>
          <pc:docMk/>
          <pc:sldMk cId="1926052887" sldId="297"/>
        </pc:sldMkLst>
      </pc:sldChg>
      <pc:sldChg chg="del">
        <pc:chgData name="Subhajit Sahu" userId="4f120548575355b2" providerId="Windows Live" clId="Web-{C5F73A7A-D782-45E2-95F1-FD53021B1D0E}" dt="2020-11-27T02:33:36.567" v="4497"/>
        <pc:sldMkLst>
          <pc:docMk/>
          <pc:sldMk cId="695123608" sldId="300"/>
        </pc:sldMkLst>
      </pc:sldChg>
      <pc:sldChg chg="del">
        <pc:chgData name="Subhajit Sahu" userId="4f120548575355b2" providerId="Windows Live" clId="Web-{C5F73A7A-D782-45E2-95F1-FD53021B1D0E}" dt="2020-11-27T02:32:12.906" v="4469"/>
        <pc:sldMkLst>
          <pc:docMk/>
          <pc:sldMk cId="60593931" sldId="303"/>
        </pc:sldMkLst>
      </pc:sldChg>
      <pc:sldChg chg="del ord">
        <pc:chgData name="Subhajit Sahu" userId="4f120548575355b2" providerId="Windows Live" clId="Web-{C5F73A7A-D782-45E2-95F1-FD53021B1D0E}" dt="2020-11-27T02:32:16.250" v="4470"/>
        <pc:sldMkLst>
          <pc:docMk/>
          <pc:sldMk cId="1425044996" sldId="306"/>
        </pc:sldMkLst>
      </pc:sldChg>
      <pc:sldChg chg="del">
        <pc:chgData name="Subhajit Sahu" userId="4f120548575355b2" providerId="Windows Live" clId="Web-{C5F73A7A-D782-45E2-95F1-FD53021B1D0E}" dt="2020-11-27T01:44:56.090" v="1959"/>
        <pc:sldMkLst>
          <pc:docMk/>
          <pc:sldMk cId="3562823529" sldId="310"/>
        </pc:sldMkLst>
      </pc:sldChg>
      <pc:sldChg chg="modSp ord">
        <pc:chgData name="Subhajit Sahu" userId="4f120548575355b2" providerId="Windows Live" clId="Web-{C5F73A7A-D782-45E2-95F1-FD53021B1D0E}" dt="2020-11-27T02:31:15.371" v="4459" actId="20577"/>
        <pc:sldMkLst>
          <pc:docMk/>
          <pc:sldMk cId="2526297470" sldId="314"/>
        </pc:sldMkLst>
        <pc:spChg chg="mod">
          <ac:chgData name="Subhajit Sahu" userId="4f120548575355b2" providerId="Windows Live" clId="Web-{C5F73A7A-D782-45E2-95F1-FD53021B1D0E}" dt="2020-11-27T02:17:15.522" v="3331" actId="20577"/>
          <ac:spMkLst>
            <pc:docMk/>
            <pc:sldMk cId="2526297470" sldId="314"/>
            <ac:spMk id="2" creationId="{3C031657-3193-42E7-883F-0E85F60CFBC9}"/>
          </ac:spMkLst>
        </pc:spChg>
        <pc:spChg chg="mod">
          <ac:chgData name="Subhajit Sahu" userId="4f120548575355b2" providerId="Windows Live" clId="Web-{C5F73A7A-D782-45E2-95F1-FD53021B1D0E}" dt="2020-11-27T02:30:46.057" v="4450" actId="20577"/>
          <ac:spMkLst>
            <pc:docMk/>
            <pc:sldMk cId="2526297470" sldId="314"/>
            <ac:spMk id="3" creationId="{145E33DB-46FB-4192-A753-604BA6249908}"/>
          </ac:spMkLst>
        </pc:spChg>
        <pc:spChg chg="mod">
          <ac:chgData name="Subhajit Sahu" userId="4f120548575355b2" providerId="Windows Live" clId="Web-{C5F73A7A-D782-45E2-95F1-FD53021B1D0E}" dt="2020-11-27T02:31:15.371" v="4459" actId="20577"/>
          <ac:spMkLst>
            <pc:docMk/>
            <pc:sldMk cId="2526297470" sldId="314"/>
            <ac:spMk id="4" creationId="{7AF9303F-061E-4B3C-A6E8-7DDCD65519A7}"/>
          </ac:spMkLst>
        </pc:spChg>
      </pc:sldChg>
      <pc:sldChg chg="add replId">
        <pc:chgData name="Subhajit Sahu" userId="4f120548575355b2" providerId="Windows Live" clId="Web-{C5F73A7A-D782-45E2-95F1-FD53021B1D0E}" dt="2020-11-27T01:44:38.995" v="1939"/>
        <pc:sldMkLst>
          <pc:docMk/>
          <pc:sldMk cId="1130632650" sldId="318"/>
        </pc:sldMkLst>
      </pc:sldChg>
      <pc:sldChg chg="add replId">
        <pc:chgData name="Subhajit Sahu" userId="4f120548575355b2" providerId="Windows Live" clId="Web-{C5F73A7A-D782-45E2-95F1-FD53021B1D0E}" dt="2020-11-27T02:04:08.677" v="3325"/>
        <pc:sldMkLst>
          <pc:docMk/>
          <pc:sldMk cId="3201137788" sldId="319"/>
        </pc:sldMkLst>
      </pc:sldChg>
      <pc:sldChg chg="modSp add replId">
        <pc:chgData name="Subhajit Sahu" userId="4f120548575355b2" providerId="Windows Live" clId="Web-{C5F73A7A-D782-45E2-95F1-FD53021B1D0E}" dt="2020-11-27T02:33:08.081" v="4494" actId="20577"/>
        <pc:sldMkLst>
          <pc:docMk/>
          <pc:sldMk cId="2434931210" sldId="320"/>
        </pc:sldMkLst>
        <pc:spChg chg="mod">
          <ac:chgData name="Subhajit Sahu" userId="4f120548575355b2" providerId="Windows Live" clId="Web-{C5F73A7A-D782-45E2-95F1-FD53021B1D0E}" dt="2020-11-27T02:32:10.109" v="4466" actId="20577"/>
          <ac:spMkLst>
            <pc:docMk/>
            <pc:sldMk cId="2434931210" sldId="320"/>
            <ac:spMk id="2" creationId="{3C031657-3193-42E7-883F-0E85F60CFBC9}"/>
          </ac:spMkLst>
        </pc:spChg>
        <pc:spChg chg="mod">
          <ac:chgData name="Subhajit Sahu" userId="4f120548575355b2" providerId="Windows Live" clId="Web-{C5F73A7A-D782-45E2-95F1-FD53021B1D0E}" dt="2020-11-27T02:33:08.081" v="4494" actId="20577"/>
          <ac:spMkLst>
            <pc:docMk/>
            <pc:sldMk cId="2434931210" sldId="320"/>
            <ac:spMk id="4" creationId="{7AF9303F-061E-4B3C-A6E8-7DDCD65519A7}"/>
          </ac:spMkLst>
        </pc:spChg>
      </pc:sldChg>
      <pc:sldChg chg="modSp add replId">
        <pc:chgData name="Subhajit Sahu" userId="4f120548575355b2" providerId="Windows Live" clId="Web-{C5F73A7A-D782-45E2-95F1-FD53021B1D0E}" dt="2020-11-27T02:34:54.041" v="4516" actId="20577"/>
        <pc:sldMkLst>
          <pc:docMk/>
          <pc:sldMk cId="2357354883" sldId="321"/>
        </pc:sldMkLst>
        <pc:spChg chg="mod">
          <ac:chgData name="Subhajit Sahu" userId="4f120548575355b2" providerId="Windows Live" clId="Web-{C5F73A7A-D782-45E2-95F1-FD53021B1D0E}" dt="2020-11-27T02:33:41.661" v="4498" actId="20577"/>
          <ac:spMkLst>
            <pc:docMk/>
            <pc:sldMk cId="2357354883" sldId="321"/>
            <ac:spMk id="2" creationId="{3C031657-3193-42E7-883F-0E85F60CFBC9}"/>
          </ac:spMkLst>
        </pc:spChg>
        <pc:spChg chg="mod">
          <ac:chgData name="Subhajit Sahu" userId="4f120548575355b2" providerId="Windows Live" clId="Web-{C5F73A7A-D782-45E2-95F1-FD53021B1D0E}" dt="2020-11-27T02:34:31.992" v="4508" actId="20577"/>
          <ac:spMkLst>
            <pc:docMk/>
            <pc:sldMk cId="2357354883" sldId="321"/>
            <ac:spMk id="3" creationId="{145E33DB-46FB-4192-A753-604BA6249908}"/>
          </ac:spMkLst>
        </pc:spChg>
        <pc:spChg chg="mod">
          <ac:chgData name="Subhajit Sahu" userId="4f120548575355b2" providerId="Windows Live" clId="Web-{C5F73A7A-D782-45E2-95F1-FD53021B1D0E}" dt="2020-11-27T02:34:54.041" v="4516" actId="20577"/>
          <ac:spMkLst>
            <pc:docMk/>
            <pc:sldMk cId="2357354883" sldId="321"/>
            <ac:spMk id="4" creationId="{7AF9303F-061E-4B3C-A6E8-7DDCD65519A7}"/>
          </ac:spMkLst>
        </pc:spChg>
      </pc:sldChg>
      <pc:sldChg chg="modSp add replId">
        <pc:chgData name="Subhajit Sahu" userId="4f120548575355b2" providerId="Windows Live" clId="Web-{C5F73A7A-D782-45E2-95F1-FD53021B1D0E}" dt="2020-11-27T02:36:07.936" v="4539" actId="20577"/>
        <pc:sldMkLst>
          <pc:docMk/>
          <pc:sldMk cId="587302039" sldId="322"/>
        </pc:sldMkLst>
        <pc:spChg chg="mod">
          <ac:chgData name="Subhajit Sahu" userId="4f120548575355b2" providerId="Windows Live" clId="Web-{C5F73A7A-D782-45E2-95F1-FD53021B1D0E}" dt="2020-11-27T02:35:26.777" v="4520" actId="20577"/>
          <ac:spMkLst>
            <pc:docMk/>
            <pc:sldMk cId="587302039" sldId="322"/>
            <ac:spMk id="2" creationId="{3C031657-3193-42E7-883F-0E85F60CFBC9}"/>
          </ac:spMkLst>
        </pc:spChg>
        <pc:spChg chg="mod">
          <ac:chgData name="Subhajit Sahu" userId="4f120548575355b2" providerId="Windows Live" clId="Web-{C5F73A7A-D782-45E2-95F1-FD53021B1D0E}" dt="2020-11-27T02:36:07.936" v="4539" actId="20577"/>
          <ac:spMkLst>
            <pc:docMk/>
            <pc:sldMk cId="587302039" sldId="322"/>
            <ac:spMk id="3" creationId="{145E33DB-46FB-4192-A753-604BA6249908}"/>
          </ac:spMkLst>
        </pc:spChg>
      </pc:sldChg>
      <pc:sldChg chg="modSp add replId">
        <pc:chgData name="Subhajit Sahu" userId="4f120548575355b2" providerId="Windows Live" clId="Web-{C5F73A7A-D782-45E2-95F1-FD53021B1D0E}" dt="2020-11-27T02:38:49.305" v="4613" actId="20577"/>
        <pc:sldMkLst>
          <pc:docMk/>
          <pc:sldMk cId="115113505" sldId="323"/>
        </pc:sldMkLst>
        <pc:spChg chg="mod">
          <ac:chgData name="Subhajit Sahu" userId="4f120548575355b2" providerId="Windows Live" clId="Web-{C5F73A7A-D782-45E2-95F1-FD53021B1D0E}" dt="2020-11-27T02:36:51.704" v="4544" actId="20577"/>
          <ac:spMkLst>
            <pc:docMk/>
            <pc:sldMk cId="115113505" sldId="323"/>
            <ac:spMk id="2" creationId="{3C031657-3193-42E7-883F-0E85F60CFBC9}"/>
          </ac:spMkLst>
        </pc:spChg>
        <pc:spChg chg="mod">
          <ac:chgData name="Subhajit Sahu" userId="4f120548575355b2" providerId="Windows Live" clId="Web-{C5F73A7A-D782-45E2-95F1-FD53021B1D0E}" dt="2020-11-27T02:38:02.646" v="4586" actId="20577"/>
          <ac:spMkLst>
            <pc:docMk/>
            <pc:sldMk cId="115113505" sldId="323"/>
            <ac:spMk id="3" creationId="{145E33DB-46FB-4192-A753-604BA6249908}"/>
          </ac:spMkLst>
        </pc:spChg>
        <pc:spChg chg="mod">
          <ac:chgData name="Subhajit Sahu" userId="4f120548575355b2" providerId="Windows Live" clId="Web-{C5F73A7A-D782-45E2-95F1-FD53021B1D0E}" dt="2020-11-27T02:38:49.305" v="4613" actId="20577"/>
          <ac:spMkLst>
            <pc:docMk/>
            <pc:sldMk cId="115113505" sldId="323"/>
            <ac:spMk id="4" creationId="{7AF9303F-061E-4B3C-A6E8-7DDCD65519A7}"/>
          </ac:spMkLst>
        </pc:spChg>
      </pc:sldChg>
      <pc:sldChg chg="modSp add replId">
        <pc:chgData name="Subhajit Sahu" userId="4f120548575355b2" providerId="Windows Live" clId="Web-{C5F73A7A-D782-45E2-95F1-FD53021B1D0E}" dt="2020-11-27T02:43:18.447" v="4736" actId="20577"/>
        <pc:sldMkLst>
          <pc:docMk/>
          <pc:sldMk cId="3648664895" sldId="324"/>
        </pc:sldMkLst>
        <pc:spChg chg="mod">
          <ac:chgData name="Subhajit Sahu" userId="4f120548575355b2" providerId="Windows Live" clId="Web-{C5F73A7A-D782-45E2-95F1-FD53021B1D0E}" dt="2020-11-27T02:43:18.447" v="4736" actId="20577"/>
          <ac:spMkLst>
            <pc:docMk/>
            <pc:sldMk cId="3648664895" sldId="324"/>
            <ac:spMk id="2" creationId="{3C031657-3193-42E7-883F-0E85F60CFBC9}"/>
          </ac:spMkLst>
        </pc:spChg>
        <pc:spChg chg="mod">
          <ac:chgData name="Subhajit Sahu" userId="4f120548575355b2" providerId="Windows Live" clId="Web-{C5F73A7A-D782-45E2-95F1-FD53021B1D0E}" dt="2020-11-27T02:41:21.143" v="4684" actId="20577"/>
          <ac:spMkLst>
            <pc:docMk/>
            <pc:sldMk cId="3648664895" sldId="324"/>
            <ac:spMk id="3" creationId="{145E33DB-46FB-4192-A753-604BA6249908}"/>
          </ac:spMkLst>
        </pc:spChg>
        <pc:spChg chg="mod">
          <ac:chgData name="Subhajit Sahu" userId="4f120548575355b2" providerId="Windows Live" clId="Web-{C5F73A7A-D782-45E2-95F1-FD53021B1D0E}" dt="2020-11-27T02:42:58.211" v="4724" actId="20577"/>
          <ac:spMkLst>
            <pc:docMk/>
            <pc:sldMk cId="3648664895" sldId="324"/>
            <ac:spMk id="4" creationId="{7AF9303F-061E-4B3C-A6E8-7DDCD65519A7}"/>
          </ac:spMkLst>
        </pc:spChg>
      </pc:sldChg>
      <pc:sldChg chg="modSp add replId">
        <pc:chgData name="Subhajit Sahu" userId="4f120548575355b2" providerId="Windows Live" clId="Web-{C5F73A7A-D782-45E2-95F1-FD53021B1D0E}" dt="2020-11-27T02:46:06.238" v="4804" actId="20577"/>
        <pc:sldMkLst>
          <pc:docMk/>
          <pc:sldMk cId="652569062" sldId="325"/>
        </pc:sldMkLst>
        <pc:spChg chg="mod">
          <ac:chgData name="Subhajit Sahu" userId="4f120548575355b2" providerId="Windows Live" clId="Web-{C5F73A7A-D782-45E2-95F1-FD53021B1D0E}" dt="2020-11-27T02:44:24.904" v="4747" actId="20577"/>
          <ac:spMkLst>
            <pc:docMk/>
            <pc:sldMk cId="652569062" sldId="325"/>
            <ac:spMk id="2" creationId="{3C031657-3193-42E7-883F-0E85F60CFBC9}"/>
          </ac:spMkLst>
        </pc:spChg>
        <pc:spChg chg="mod">
          <ac:chgData name="Subhajit Sahu" userId="4f120548575355b2" providerId="Windows Live" clId="Web-{C5F73A7A-D782-45E2-95F1-FD53021B1D0E}" dt="2020-11-27T02:46:06.238" v="4804" actId="20577"/>
          <ac:spMkLst>
            <pc:docMk/>
            <pc:sldMk cId="652569062" sldId="325"/>
            <ac:spMk id="3" creationId="{145E33DB-46FB-4192-A753-604BA6249908}"/>
          </ac:spMkLst>
        </pc:spChg>
      </pc:sldChg>
      <pc:sldChg chg="addSp delSp modSp new">
        <pc:chgData name="Subhajit Sahu" userId="4f120548575355b2" providerId="Windows Live" clId="Web-{C5F73A7A-D782-45E2-95F1-FD53021B1D0E}" dt="2020-11-27T02:48:44.201" v="4876" actId="20577"/>
        <pc:sldMkLst>
          <pc:docMk/>
          <pc:sldMk cId="687250309" sldId="326"/>
        </pc:sldMkLst>
        <pc:spChg chg="mod">
          <ac:chgData name="Subhajit Sahu" userId="4f120548575355b2" providerId="Windows Live" clId="Web-{C5F73A7A-D782-45E2-95F1-FD53021B1D0E}" dt="2020-11-27T02:48:44.201" v="4876" actId="20577"/>
          <ac:spMkLst>
            <pc:docMk/>
            <pc:sldMk cId="687250309" sldId="326"/>
            <ac:spMk id="2" creationId="{474FB4EB-03CA-4683-9E25-0F49E4146CAF}"/>
          </ac:spMkLst>
        </pc:spChg>
        <pc:spChg chg="del">
          <ac:chgData name="Subhajit Sahu" userId="4f120548575355b2" providerId="Windows Live" clId="Web-{C5F73A7A-D782-45E2-95F1-FD53021B1D0E}" dt="2020-11-27T02:46:53.148" v="4817"/>
          <ac:spMkLst>
            <pc:docMk/>
            <pc:sldMk cId="687250309" sldId="326"/>
            <ac:spMk id="3" creationId="{C1BC4C6C-0778-4BD9-88EF-36D5EC9A192C}"/>
          </ac:spMkLst>
        </pc:spChg>
        <pc:picChg chg="add mod ord">
          <ac:chgData name="Subhajit Sahu" userId="4f120548575355b2" providerId="Windows Live" clId="Web-{C5F73A7A-D782-45E2-95F1-FD53021B1D0E}" dt="2020-11-27T02:47:52.651" v="4831"/>
          <ac:picMkLst>
            <pc:docMk/>
            <pc:sldMk cId="687250309" sldId="326"/>
            <ac:picMk id="4" creationId="{735731BB-8869-4885-A087-696BC63A9919}"/>
          </ac:picMkLst>
        </pc:picChg>
      </pc:sldChg>
      <pc:sldChg chg="addSp delSp modSp new">
        <pc:chgData name="Subhajit Sahu" userId="4f120548575355b2" providerId="Windows Live" clId="Web-{C5F73A7A-D782-45E2-95F1-FD53021B1D0E}" dt="2020-11-27T02:48:28.247" v="4865" actId="20577"/>
        <pc:sldMkLst>
          <pc:docMk/>
          <pc:sldMk cId="1851082783" sldId="327"/>
        </pc:sldMkLst>
        <pc:spChg chg="mod">
          <ac:chgData name="Subhajit Sahu" userId="4f120548575355b2" providerId="Windows Live" clId="Web-{C5F73A7A-D782-45E2-95F1-FD53021B1D0E}" dt="2020-11-27T02:48:28.247" v="4865" actId="20577"/>
          <ac:spMkLst>
            <pc:docMk/>
            <pc:sldMk cId="1851082783" sldId="327"/>
            <ac:spMk id="2" creationId="{59E8B7AB-794C-4C1C-886D-934CF153C6BE}"/>
          </ac:spMkLst>
        </pc:spChg>
        <pc:spChg chg="del">
          <ac:chgData name="Subhajit Sahu" userId="4f120548575355b2" providerId="Windows Live" clId="Web-{C5F73A7A-D782-45E2-95F1-FD53021B1D0E}" dt="2020-11-27T02:47:59.245" v="4835"/>
          <ac:spMkLst>
            <pc:docMk/>
            <pc:sldMk cId="1851082783" sldId="327"/>
            <ac:spMk id="3" creationId="{6345F6D4-EEC0-4B04-BC2B-6ED281E3B4F9}"/>
          </ac:spMkLst>
        </pc:spChg>
        <pc:picChg chg="add mod ord">
          <ac:chgData name="Subhajit Sahu" userId="4f120548575355b2" providerId="Windows Live" clId="Web-{C5F73A7A-D782-45E2-95F1-FD53021B1D0E}" dt="2020-11-27T02:48:12.824" v="4838"/>
          <ac:picMkLst>
            <pc:docMk/>
            <pc:sldMk cId="1851082783" sldId="327"/>
            <ac:picMk id="4" creationId="{A8A5C911-F21B-4BCA-9B2D-D85AA50DFF46}"/>
          </ac:picMkLst>
        </pc:picChg>
      </pc:sldChg>
      <pc:sldChg chg="addSp delSp modSp new">
        <pc:chgData name="Subhajit Sahu" userId="4f120548575355b2" providerId="Windows Live" clId="Web-{C5F73A7A-D782-45E2-95F1-FD53021B1D0E}" dt="2020-11-27T02:49:31.157" v="4910" actId="20577"/>
        <pc:sldMkLst>
          <pc:docMk/>
          <pc:sldMk cId="162467346" sldId="328"/>
        </pc:sldMkLst>
        <pc:spChg chg="mod">
          <ac:chgData name="Subhajit Sahu" userId="4f120548575355b2" providerId="Windows Live" clId="Web-{C5F73A7A-D782-45E2-95F1-FD53021B1D0E}" dt="2020-11-27T02:49:31.157" v="4910" actId="20577"/>
          <ac:spMkLst>
            <pc:docMk/>
            <pc:sldMk cId="162467346" sldId="328"/>
            <ac:spMk id="2" creationId="{1D5AA18F-22A7-47F7-928C-42D9B652994E}"/>
          </ac:spMkLst>
        </pc:spChg>
        <pc:spChg chg="del">
          <ac:chgData name="Subhajit Sahu" userId="4f120548575355b2" providerId="Windows Live" clId="Web-{C5F73A7A-D782-45E2-95F1-FD53021B1D0E}" dt="2020-11-27T02:49:07.218" v="4880"/>
          <ac:spMkLst>
            <pc:docMk/>
            <pc:sldMk cId="162467346" sldId="328"/>
            <ac:spMk id="3" creationId="{7B5A4B7A-0403-4DC6-ADD3-B1A492295BD9}"/>
          </ac:spMkLst>
        </pc:spChg>
        <pc:picChg chg="add mod ord">
          <ac:chgData name="Subhajit Sahu" userId="4f120548575355b2" providerId="Windows Live" clId="Web-{C5F73A7A-D782-45E2-95F1-FD53021B1D0E}" dt="2020-11-27T02:49:16.422" v="4883"/>
          <ac:picMkLst>
            <pc:docMk/>
            <pc:sldMk cId="162467346" sldId="328"/>
            <ac:picMk id="4" creationId="{33E05657-A321-426F-ADA1-0252838E1702}"/>
          </ac:picMkLst>
        </pc:picChg>
      </pc:sldChg>
      <pc:sldChg chg="addSp delSp modSp new">
        <pc:chgData name="Subhajit Sahu" userId="4f120548575355b2" providerId="Windows Live" clId="Web-{C5F73A7A-D782-45E2-95F1-FD53021B1D0E}" dt="2020-11-27T02:50:18.441" v="4918" actId="14100"/>
        <pc:sldMkLst>
          <pc:docMk/>
          <pc:sldMk cId="1069301333" sldId="329"/>
        </pc:sldMkLst>
        <pc:spChg chg="del">
          <ac:chgData name="Subhajit Sahu" userId="4f120548575355b2" providerId="Windows Live" clId="Web-{C5F73A7A-D782-45E2-95F1-FD53021B1D0E}" dt="2020-11-27T02:50:01.456" v="4914"/>
          <ac:spMkLst>
            <pc:docMk/>
            <pc:sldMk cId="1069301333" sldId="329"/>
            <ac:spMk id="3" creationId="{28847974-FFC0-465D-AC92-09A128DF30FB}"/>
          </ac:spMkLst>
        </pc:spChg>
        <pc:picChg chg="add mod ord">
          <ac:chgData name="Subhajit Sahu" userId="4f120548575355b2" providerId="Windows Live" clId="Web-{C5F73A7A-D782-45E2-95F1-FD53021B1D0E}" dt="2020-11-27T02:50:18.441" v="4918" actId="14100"/>
          <ac:picMkLst>
            <pc:docMk/>
            <pc:sldMk cId="1069301333" sldId="329"/>
            <ac:picMk id="4" creationId="{3A939E7A-F402-4F99-B96A-BFB71C7D0891}"/>
          </ac:picMkLst>
        </pc:picChg>
      </pc:sldChg>
    </pc:docChg>
  </pc:docChgLst>
  <pc:docChgLst>
    <pc:chgData name="Subhajit Sahu" userId="4f120548575355b2" providerId="Windows Live" clId="Web-{8FDFEA34-6738-45FC-8463-F64BCFFF4165}"/>
    <pc:docChg chg="addSld delSld modSld sldOrd">
      <pc:chgData name="Subhajit Sahu" userId="4f120548575355b2" providerId="Windows Live" clId="Web-{8FDFEA34-6738-45FC-8463-F64BCFFF4165}" dt="2020-11-27T00:59:07.559" v="4546"/>
      <pc:docMkLst>
        <pc:docMk/>
      </pc:docMkLst>
      <pc:sldChg chg="addSp delSp modSp">
        <pc:chgData name="Subhajit Sahu" userId="4f120548575355b2" providerId="Windows Live" clId="Web-{8FDFEA34-6738-45FC-8463-F64BCFFF4165}" dt="2020-11-26T12:52:10.451" v="432" actId="20577"/>
        <pc:sldMkLst>
          <pc:docMk/>
          <pc:sldMk cId="3922327964" sldId="257"/>
        </pc:sldMkLst>
        <pc:spChg chg="mod">
          <ac:chgData name="Subhajit Sahu" userId="4f120548575355b2" providerId="Windows Live" clId="Web-{8FDFEA34-6738-45FC-8463-F64BCFFF4165}" dt="2020-11-26T12:41:39.844" v="160" actId="20577"/>
          <ac:spMkLst>
            <pc:docMk/>
            <pc:sldMk cId="3922327964" sldId="257"/>
            <ac:spMk id="2" creationId="{9294E499-C3D9-4E8E-B1F7-612D01C83161}"/>
          </ac:spMkLst>
        </pc:spChg>
        <pc:spChg chg="mod">
          <ac:chgData name="Subhajit Sahu" userId="4f120548575355b2" providerId="Windows Live" clId="Web-{8FDFEA34-6738-45FC-8463-F64BCFFF4165}" dt="2020-11-26T12:52:10.451" v="432" actId="20577"/>
          <ac:spMkLst>
            <pc:docMk/>
            <pc:sldMk cId="3922327964" sldId="257"/>
            <ac:spMk id="3" creationId="{E49AE4F2-2195-4CAE-AC14-390E49866BA3}"/>
          </ac:spMkLst>
        </pc:spChg>
        <pc:spChg chg="del">
          <ac:chgData name="Subhajit Sahu" userId="4f120548575355b2" providerId="Windows Live" clId="Web-{8FDFEA34-6738-45FC-8463-F64BCFFF4165}" dt="2020-11-26T12:46:14.160" v="206"/>
          <ac:spMkLst>
            <pc:docMk/>
            <pc:sldMk cId="3922327964" sldId="257"/>
            <ac:spMk id="5" creationId="{B2D513DB-1202-46F6-AF45-79D75DA19F60}"/>
          </ac:spMkLst>
        </pc:spChg>
        <pc:spChg chg="add del">
          <ac:chgData name="Subhajit Sahu" userId="4f120548575355b2" providerId="Windows Live" clId="Web-{8FDFEA34-6738-45FC-8463-F64BCFFF4165}" dt="2020-11-26T12:46:22.098" v="210"/>
          <ac:spMkLst>
            <pc:docMk/>
            <pc:sldMk cId="3922327964" sldId="257"/>
            <ac:spMk id="7" creationId="{6FD478A2-B859-4742-844D-3204DAA45320}"/>
          </ac:spMkLst>
        </pc:spChg>
        <pc:spChg chg="add del">
          <ac:chgData name="Subhajit Sahu" userId="4f120548575355b2" providerId="Windows Live" clId="Web-{8FDFEA34-6738-45FC-8463-F64BCFFF4165}" dt="2020-11-26T12:46:23.208" v="211"/>
          <ac:spMkLst>
            <pc:docMk/>
            <pc:sldMk cId="3922327964" sldId="257"/>
            <ac:spMk id="8" creationId="{AB1EAEFF-FCD4-4993-8C45-A981E30CB2BF}"/>
          </ac:spMkLst>
        </pc:spChg>
        <pc:spChg chg="add del mod">
          <ac:chgData name="Subhajit Sahu" userId="4f120548575355b2" providerId="Windows Live" clId="Web-{8FDFEA34-6738-45FC-8463-F64BCFFF4165}" dt="2020-11-26T12:46:48.100" v="229" actId="1076"/>
          <ac:spMkLst>
            <pc:docMk/>
            <pc:sldMk cId="3922327964" sldId="257"/>
            <ac:spMk id="9" creationId="{03BCFD7A-1775-48A3-B845-7724964DB6BD}"/>
          </ac:spMkLst>
        </pc:spChg>
        <pc:spChg chg="add del">
          <ac:chgData name="Subhajit Sahu" userId="4f120548575355b2" providerId="Windows Live" clId="Web-{8FDFEA34-6738-45FC-8463-F64BCFFF4165}" dt="2020-11-26T12:46:19.926" v="209"/>
          <ac:spMkLst>
            <pc:docMk/>
            <pc:sldMk cId="3922327964" sldId="257"/>
            <ac:spMk id="10" creationId="{66FD1515-5370-4496-AB68-014920494F97}"/>
          </ac:spMkLst>
        </pc:spChg>
        <pc:spChg chg="add del">
          <ac:chgData name="Subhajit Sahu" userId="4f120548575355b2" providerId="Windows Live" clId="Web-{8FDFEA34-6738-45FC-8463-F64BCFFF4165}" dt="2020-11-26T12:46:18.161" v="208"/>
          <ac:spMkLst>
            <pc:docMk/>
            <pc:sldMk cId="3922327964" sldId="257"/>
            <ac:spMk id="11" creationId="{47AF4E79-5AEC-4FE4-9A9F-9BE3493028F4}"/>
          </ac:spMkLst>
        </pc:spChg>
        <pc:spChg chg="del">
          <ac:chgData name="Subhajit Sahu" userId="4f120548575355b2" providerId="Windows Live" clId="Web-{8FDFEA34-6738-45FC-8463-F64BCFFF4165}" dt="2020-11-26T12:46:15.473" v="207"/>
          <ac:spMkLst>
            <pc:docMk/>
            <pc:sldMk cId="3922327964" sldId="257"/>
            <ac:spMk id="12" creationId="{8BCA946A-42D6-4654-A74B-E43D86A730CD}"/>
          </ac:spMkLst>
        </pc:spChg>
        <pc:spChg chg="del">
          <ac:chgData name="Subhajit Sahu" userId="4f120548575355b2" providerId="Windows Live" clId="Web-{8FDFEA34-6738-45FC-8463-F64BCFFF4165}" dt="2020-11-26T12:46:12.941" v="205"/>
          <ac:spMkLst>
            <pc:docMk/>
            <pc:sldMk cId="3922327964" sldId="257"/>
            <ac:spMk id="13" creationId="{F18AD627-5C20-416C-B88F-737091B35D90}"/>
          </ac:spMkLst>
        </pc:spChg>
        <pc:spChg chg="mod">
          <ac:chgData name="Subhajit Sahu" userId="4f120548575355b2" providerId="Windows Live" clId="Web-{8FDFEA34-6738-45FC-8463-F64BCFFF4165}" dt="2020-11-26T12:49:39.144" v="295" actId="14100"/>
          <ac:spMkLst>
            <pc:docMk/>
            <pc:sldMk cId="3922327964" sldId="257"/>
            <ac:spMk id="14" creationId="{5C35E439-CD2C-4853-8D3B-CC81C7598CB5}"/>
          </ac:spMkLst>
        </pc:spChg>
        <pc:spChg chg="add mod">
          <ac:chgData name="Subhajit Sahu" userId="4f120548575355b2" providerId="Windows Live" clId="Web-{8FDFEA34-6738-45FC-8463-F64BCFFF4165}" dt="2020-11-26T12:49:26.377" v="294" actId="1076"/>
          <ac:spMkLst>
            <pc:docMk/>
            <pc:sldMk cId="3922327964" sldId="257"/>
            <ac:spMk id="17" creationId="{A4424D72-4F7C-475A-847F-7776AF62C8D2}"/>
          </ac:spMkLst>
        </pc:spChg>
        <pc:picChg chg="add del">
          <ac:chgData name="Subhajit Sahu" userId="4f120548575355b2" providerId="Windows Live" clId="Web-{8FDFEA34-6738-45FC-8463-F64BCFFF4165}" dt="2020-11-26T12:41:59.705" v="169"/>
          <ac:picMkLst>
            <pc:docMk/>
            <pc:sldMk cId="3922327964" sldId="257"/>
            <ac:picMk id="4" creationId="{6E2C22B3-838C-433A-BA96-BD3F851978AE}"/>
          </ac:picMkLst>
        </pc:picChg>
        <pc:picChg chg="add del mod ord">
          <ac:chgData name="Subhajit Sahu" userId="4f120548575355b2" providerId="Windows Live" clId="Web-{8FDFEA34-6738-45FC-8463-F64BCFFF4165}" dt="2020-11-26T12:43:01.412" v="177"/>
          <ac:picMkLst>
            <pc:docMk/>
            <pc:sldMk cId="3922327964" sldId="257"/>
            <ac:picMk id="6" creationId="{5A82E432-FC6D-4519-B5B0-CA5D13FF5DFE}"/>
          </ac:picMkLst>
        </pc:picChg>
        <pc:picChg chg="add del mod ord">
          <ac:chgData name="Subhajit Sahu" userId="4f120548575355b2" providerId="Windows Live" clId="Web-{8FDFEA34-6738-45FC-8463-F64BCFFF4165}" dt="2020-11-26T12:45:35.470" v="200"/>
          <ac:picMkLst>
            <pc:docMk/>
            <pc:sldMk cId="3922327964" sldId="257"/>
            <ac:picMk id="15" creationId="{1DC0622B-E799-490F-8B2F-D22D84AC150A}"/>
          </ac:picMkLst>
        </pc:picChg>
        <pc:picChg chg="add mod ord">
          <ac:chgData name="Subhajit Sahu" userId="4f120548575355b2" providerId="Windows Live" clId="Web-{8FDFEA34-6738-45FC-8463-F64BCFFF4165}" dt="2020-11-26T12:47:56.996" v="234" actId="14100"/>
          <ac:picMkLst>
            <pc:docMk/>
            <pc:sldMk cId="3922327964" sldId="257"/>
            <ac:picMk id="16" creationId="{2FFB1088-1041-41C7-AE6E-C67CFD76EADC}"/>
          </ac:picMkLst>
        </pc:picChg>
      </pc:sldChg>
      <pc:sldChg chg="del">
        <pc:chgData name="Subhajit Sahu" userId="4f120548575355b2" providerId="Windows Live" clId="Web-{8FDFEA34-6738-45FC-8463-F64BCFFF4165}" dt="2020-11-27T00:20:48.724" v="4247"/>
        <pc:sldMkLst>
          <pc:docMk/>
          <pc:sldMk cId="585920408" sldId="258"/>
        </pc:sldMkLst>
      </pc:sldChg>
      <pc:sldChg chg="del">
        <pc:chgData name="Subhajit Sahu" userId="4f120548575355b2" providerId="Windows Live" clId="Web-{8FDFEA34-6738-45FC-8463-F64BCFFF4165}" dt="2020-11-27T00:35:29.307" v="4323"/>
        <pc:sldMkLst>
          <pc:docMk/>
          <pc:sldMk cId="1717486935" sldId="262"/>
        </pc:sldMkLst>
      </pc:sldChg>
      <pc:sldChg chg="del">
        <pc:chgData name="Subhajit Sahu" userId="4f120548575355b2" providerId="Windows Live" clId="Web-{8FDFEA34-6738-45FC-8463-F64BCFFF4165}" dt="2020-11-27T00:35:31.244" v="4324"/>
        <pc:sldMkLst>
          <pc:docMk/>
          <pc:sldMk cId="1217797298" sldId="263"/>
        </pc:sldMkLst>
      </pc:sldChg>
      <pc:sldChg chg="del">
        <pc:chgData name="Subhajit Sahu" userId="4f120548575355b2" providerId="Windows Live" clId="Web-{8FDFEA34-6738-45FC-8463-F64BCFFF4165}" dt="2020-11-27T00:35:32.541" v="4326"/>
        <pc:sldMkLst>
          <pc:docMk/>
          <pc:sldMk cId="674038134" sldId="264"/>
        </pc:sldMkLst>
      </pc:sldChg>
      <pc:sldChg chg="del">
        <pc:chgData name="Subhajit Sahu" userId="4f120548575355b2" providerId="Windows Live" clId="Web-{8FDFEA34-6738-45FC-8463-F64BCFFF4165}" dt="2020-11-27T00:35:33.416" v="4327"/>
        <pc:sldMkLst>
          <pc:docMk/>
          <pc:sldMk cId="3012538508" sldId="265"/>
        </pc:sldMkLst>
      </pc:sldChg>
      <pc:sldChg chg="del">
        <pc:chgData name="Subhajit Sahu" userId="4f120548575355b2" providerId="Windows Live" clId="Web-{8FDFEA34-6738-45FC-8463-F64BCFFF4165}" dt="2020-11-27T00:35:34.025" v="4328"/>
        <pc:sldMkLst>
          <pc:docMk/>
          <pc:sldMk cId="2284592256" sldId="266"/>
        </pc:sldMkLst>
      </pc:sldChg>
      <pc:sldChg chg="del">
        <pc:chgData name="Subhajit Sahu" userId="4f120548575355b2" providerId="Windows Live" clId="Web-{8FDFEA34-6738-45FC-8463-F64BCFFF4165}" dt="2020-11-27T00:35:32.150" v="4325"/>
        <pc:sldMkLst>
          <pc:docMk/>
          <pc:sldMk cId="775466094" sldId="267"/>
        </pc:sldMkLst>
      </pc:sldChg>
      <pc:sldChg chg="modSp">
        <pc:chgData name="Subhajit Sahu" userId="4f120548575355b2" providerId="Windows Live" clId="Web-{8FDFEA34-6738-45FC-8463-F64BCFFF4165}" dt="2020-11-26T23:21:38.342" v="1158" actId="20577"/>
        <pc:sldMkLst>
          <pc:docMk/>
          <pc:sldMk cId="3466676879" sldId="282"/>
        </pc:sldMkLst>
        <pc:spChg chg="mod">
          <ac:chgData name="Subhajit Sahu" userId="4f120548575355b2" providerId="Windows Live" clId="Web-{8FDFEA34-6738-45FC-8463-F64BCFFF4165}" dt="2020-11-26T23:20:47.371" v="1143" actId="20577"/>
          <ac:spMkLst>
            <pc:docMk/>
            <pc:sldMk cId="3466676879" sldId="282"/>
            <ac:spMk id="2" creationId="{3C031657-3193-42E7-883F-0E85F60CFBC9}"/>
          </ac:spMkLst>
        </pc:spChg>
        <pc:spChg chg="mod">
          <ac:chgData name="Subhajit Sahu" userId="4f120548575355b2" providerId="Windows Live" clId="Web-{8FDFEA34-6738-45FC-8463-F64BCFFF4165}" dt="2020-11-26T23:21:38.342" v="1158" actId="20577"/>
          <ac:spMkLst>
            <pc:docMk/>
            <pc:sldMk cId="3466676879" sldId="282"/>
            <ac:spMk id="3" creationId="{145E33DB-46FB-4192-A753-604BA6249908}"/>
          </ac:spMkLst>
        </pc:spChg>
      </pc:sldChg>
      <pc:sldChg chg="del">
        <pc:chgData name="Subhajit Sahu" userId="4f120548575355b2" providerId="Windows Live" clId="Web-{8FDFEA34-6738-45FC-8463-F64BCFFF4165}" dt="2020-11-27T00:59:07.559" v="4546"/>
        <pc:sldMkLst>
          <pc:docMk/>
          <pc:sldMk cId="1088045827" sldId="283"/>
        </pc:sldMkLst>
      </pc:sldChg>
      <pc:sldChg chg="modSp add replId">
        <pc:chgData name="Subhajit Sahu" userId="4f120548575355b2" providerId="Windows Live" clId="Web-{8FDFEA34-6738-45FC-8463-F64BCFFF4165}" dt="2020-11-27T00:35:10.775" v="4314" actId="20577"/>
        <pc:sldMkLst>
          <pc:docMk/>
          <pc:sldMk cId="4119427790" sldId="284"/>
        </pc:sldMkLst>
        <pc:spChg chg="mod">
          <ac:chgData name="Subhajit Sahu" userId="4f120548575355b2" providerId="Windows Live" clId="Web-{8FDFEA34-6738-45FC-8463-F64BCFFF4165}" dt="2020-11-27T00:35:10.775" v="4314" actId="20577"/>
          <ac:spMkLst>
            <pc:docMk/>
            <pc:sldMk cId="4119427790" sldId="284"/>
            <ac:spMk id="2" creationId="{3C031657-3193-42E7-883F-0E85F60CFBC9}"/>
          </ac:spMkLst>
        </pc:spChg>
        <pc:spChg chg="mod">
          <ac:chgData name="Subhajit Sahu" userId="4f120548575355b2" providerId="Windows Live" clId="Web-{8FDFEA34-6738-45FC-8463-F64BCFFF4165}" dt="2020-11-26T23:40:23.393" v="2411" actId="20577"/>
          <ac:spMkLst>
            <pc:docMk/>
            <pc:sldMk cId="4119427790" sldId="284"/>
            <ac:spMk id="3" creationId="{145E33DB-46FB-4192-A753-604BA6249908}"/>
          </ac:spMkLst>
        </pc:spChg>
        <pc:spChg chg="mod">
          <ac:chgData name="Subhajit Sahu" userId="4f120548575355b2" providerId="Windows Live" clId="Web-{8FDFEA34-6738-45FC-8463-F64BCFFF4165}" dt="2020-11-26T23:39:56.643" v="2379" actId="20577"/>
          <ac:spMkLst>
            <pc:docMk/>
            <pc:sldMk cId="4119427790" sldId="284"/>
            <ac:spMk id="4" creationId="{7AF9303F-061E-4B3C-A6E8-7DDCD65519A7}"/>
          </ac:spMkLst>
        </pc:spChg>
      </pc:sldChg>
      <pc:sldChg chg="modSp add replId">
        <pc:chgData name="Subhajit Sahu" userId="4f120548575355b2" providerId="Windows Live" clId="Web-{8FDFEA34-6738-45FC-8463-F64BCFFF4165}" dt="2020-11-27T00:20:06.412" v="4244" actId="20577"/>
        <pc:sldMkLst>
          <pc:docMk/>
          <pc:sldMk cId="3973525229" sldId="285"/>
        </pc:sldMkLst>
        <pc:spChg chg="mod">
          <ac:chgData name="Subhajit Sahu" userId="4f120548575355b2" providerId="Windows Live" clId="Web-{8FDFEA34-6738-45FC-8463-F64BCFFF4165}" dt="2020-11-26T23:49:06.681" v="2436" actId="20577"/>
          <ac:spMkLst>
            <pc:docMk/>
            <pc:sldMk cId="3973525229" sldId="285"/>
            <ac:spMk id="2" creationId="{48BF89A1-8759-4FAD-A21F-3860BBD7EE3E}"/>
          </ac:spMkLst>
        </pc:spChg>
        <pc:spChg chg="mod">
          <ac:chgData name="Subhajit Sahu" userId="4f120548575355b2" providerId="Windows Live" clId="Web-{8FDFEA34-6738-45FC-8463-F64BCFFF4165}" dt="2020-11-27T00:20:06.412" v="4244" actId="20577"/>
          <ac:spMkLst>
            <pc:docMk/>
            <pc:sldMk cId="3973525229" sldId="285"/>
            <ac:spMk id="3" creationId="{6895FE06-0354-426A-B170-4FCC3325090F}"/>
          </ac:spMkLst>
        </pc:spChg>
        <pc:spChg chg="mod">
          <ac:chgData name="Subhajit Sahu" userId="4f120548575355b2" providerId="Windows Live" clId="Web-{8FDFEA34-6738-45FC-8463-F64BCFFF4165}" dt="2020-11-27T00:17:24.364" v="4045" actId="20577"/>
          <ac:spMkLst>
            <pc:docMk/>
            <pc:sldMk cId="3973525229" sldId="285"/>
            <ac:spMk id="4" creationId="{6E62B9D2-7C36-4E26-857B-E18151926255}"/>
          </ac:spMkLst>
        </pc:spChg>
      </pc:sldChg>
      <pc:sldChg chg="addSp delSp modSp new">
        <pc:chgData name="Subhajit Sahu" userId="4f120548575355b2" providerId="Windows Live" clId="Web-{8FDFEA34-6738-45FC-8463-F64BCFFF4165}" dt="2020-11-27T00:33:18.691" v="4290"/>
        <pc:sldMkLst>
          <pc:docMk/>
          <pc:sldMk cId="151574708" sldId="286"/>
        </pc:sldMkLst>
        <pc:spChg chg="add del">
          <ac:chgData name="Subhajit Sahu" userId="4f120548575355b2" providerId="Windows Live" clId="Web-{8FDFEA34-6738-45FC-8463-F64BCFFF4165}" dt="2020-11-27T00:33:16.112" v="4289"/>
          <ac:spMkLst>
            <pc:docMk/>
            <pc:sldMk cId="151574708" sldId="286"/>
            <ac:spMk id="2" creationId="{346A44F0-3D92-423C-9216-F118EF263A89}"/>
          </ac:spMkLst>
        </pc:spChg>
        <pc:spChg chg="del">
          <ac:chgData name="Subhajit Sahu" userId="4f120548575355b2" providerId="Windows Live" clId="Web-{8FDFEA34-6738-45FC-8463-F64BCFFF4165}" dt="2020-11-27T00:31:00.509" v="4272"/>
          <ac:spMkLst>
            <pc:docMk/>
            <pc:sldMk cId="151574708" sldId="286"/>
            <ac:spMk id="3" creationId="{1BB83A5A-BFFD-4C7B-9545-8108E9B15A95}"/>
          </ac:spMkLst>
        </pc:spChg>
        <pc:picChg chg="add mod ord">
          <ac:chgData name="Subhajit Sahu" userId="4f120548575355b2" providerId="Windows Live" clId="Web-{8FDFEA34-6738-45FC-8463-F64BCFFF4165}" dt="2020-11-27T00:33:18.691" v="4290"/>
          <ac:picMkLst>
            <pc:docMk/>
            <pc:sldMk cId="151574708" sldId="286"/>
            <ac:picMk id="4" creationId="{A4151251-DD11-42CD-A2F6-E81500B33E63}"/>
          </ac:picMkLst>
        </pc:picChg>
      </pc:sldChg>
      <pc:sldChg chg="addSp delSp modSp new">
        <pc:chgData name="Subhajit Sahu" userId="4f120548575355b2" providerId="Windows Live" clId="Web-{8FDFEA34-6738-45FC-8463-F64BCFFF4165}" dt="2020-11-27T00:33:45.581" v="4294" actId="14100"/>
        <pc:sldMkLst>
          <pc:docMk/>
          <pc:sldMk cId="3487132832" sldId="287"/>
        </pc:sldMkLst>
        <pc:spChg chg="del">
          <ac:chgData name="Subhajit Sahu" userId="4f120548575355b2" providerId="Windows Live" clId="Web-{8FDFEA34-6738-45FC-8463-F64BCFFF4165}" dt="2020-11-27T00:33:36.253" v="4292"/>
          <ac:spMkLst>
            <pc:docMk/>
            <pc:sldMk cId="3487132832" sldId="287"/>
            <ac:spMk id="3" creationId="{50D7B215-2BD3-4309-90B9-E3A075411365}"/>
          </ac:spMkLst>
        </pc:spChg>
        <pc:picChg chg="add mod ord">
          <ac:chgData name="Subhajit Sahu" userId="4f120548575355b2" providerId="Windows Live" clId="Web-{8FDFEA34-6738-45FC-8463-F64BCFFF4165}" dt="2020-11-27T00:33:45.581" v="4294" actId="14100"/>
          <ac:picMkLst>
            <pc:docMk/>
            <pc:sldMk cId="3487132832" sldId="287"/>
            <ac:picMk id="4" creationId="{2436A4FB-7A2B-46C5-B755-25CE0E109B66}"/>
          </ac:picMkLst>
        </pc:picChg>
      </pc:sldChg>
      <pc:sldChg chg="addSp delSp modSp new del">
        <pc:chgData name="Subhajit Sahu" userId="4f120548575355b2" providerId="Windows Live" clId="Web-{8FDFEA34-6738-45FC-8463-F64BCFFF4165}" dt="2020-11-27T00:33:12.956" v="4288"/>
        <pc:sldMkLst>
          <pc:docMk/>
          <pc:sldMk cId="3999860429" sldId="287"/>
        </pc:sldMkLst>
        <pc:spChg chg="add del">
          <ac:chgData name="Subhajit Sahu" userId="4f120548575355b2" providerId="Windows Live" clId="Web-{8FDFEA34-6738-45FC-8463-F64BCFFF4165}" dt="2020-11-27T00:33:11.987" v="4287"/>
          <ac:spMkLst>
            <pc:docMk/>
            <pc:sldMk cId="3999860429" sldId="287"/>
            <ac:spMk id="3" creationId="{ED9B8B38-8F6C-47CA-931F-491300E76217}"/>
          </ac:spMkLst>
        </pc:spChg>
        <pc:picChg chg="add del mod ord">
          <ac:chgData name="Subhajit Sahu" userId="4f120548575355b2" providerId="Windows Live" clId="Web-{8FDFEA34-6738-45FC-8463-F64BCFFF4165}" dt="2020-11-27T00:33:11.987" v="4287"/>
          <ac:picMkLst>
            <pc:docMk/>
            <pc:sldMk cId="3999860429" sldId="287"/>
            <ac:picMk id="4" creationId="{E84BE53C-2032-4AFD-8673-A1FCCCDE963C}"/>
          </ac:picMkLst>
        </pc:picChg>
      </pc:sldChg>
      <pc:sldChg chg="addSp delSp modSp new">
        <pc:chgData name="Subhajit Sahu" userId="4f120548575355b2" providerId="Windows Live" clId="Web-{8FDFEA34-6738-45FC-8463-F64BCFFF4165}" dt="2020-11-27T00:34:14.035" v="4298" actId="14100"/>
        <pc:sldMkLst>
          <pc:docMk/>
          <pc:sldMk cId="2851051812" sldId="288"/>
        </pc:sldMkLst>
        <pc:spChg chg="del">
          <ac:chgData name="Subhajit Sahu" userId="4f120548575355b2" providerId="Windows Live" clId="Web-{8FDFEA34-6738-45FC-8463-F64BCFFF4165}" dt="2020-11-27T00:34:04.675" v="4296"/>
          <ac:spMkLst>
            <pc:docMk/>
            <pc:sldMk cId="2851051812" sldId="288"/>
            <ac:spMk id="3" creationId="{5783AF00-2B09-47D9-AE79-839A020BBD04}"/>
          </ac:spMkLst>
        </pc:spChg>
        <pc:picChg chg="add mod ord">
          <ac:chgData name="Subhajit Sahu" userId="4f120548575355b2" providerId="Windows Live" clId="Web-{8FDFEA34-6738-45FC-8463-F64BCFFF4165}" dt="2020-11-27T00:34:14.035" v="4298" actId="14100"/>
          <ac:picMkLst>
            <pc:docMk/>
            <pc:sldMk cId="2851051812" sldId="288"/>
            <ac:picMk id="4" creationId="{11651DB7-04AA-4E7E-A817-D8B77974AA92}"/>
          </ac:picMkLst>
        </pc:picChg>
      </pc:sldChg>
      <pc:sldChg chg="modSp add ord replId">
        <pc:chgData name="Subhajit Sahu" userId="4f120548575355b2" providerId="Windows Live" clId="Web-{8FDFEA34-6738-45FC-8463-F64BCFFF4165}" dt="2020-11-27T00:35:22.213" v="4321" actId="20577"/>
        <pc:sldMkLst>
          <pc:docMk/>
          <pc:sldMk cId="1778420143" sldId="289"/>
        </pc:sldMkLst>
        <pc:spChg chg="mod">
          <ac:chgData name="Subhajit Sahu" userId="4f120548575355b2" providerId="Windows Live" clId="Web-{8FDFEA34-6738-45FC-8463-F64BCFFF4165}" dt="2020-11-27T00:35:22.213" v="4321" actId="20577"/>
          <ac:spMkLst>
            <pc:docMk/>
            <pc:sldMk cId="1778420143" sldId="289"/>
            <ac:spMk id="2" creationId="{3C031657-3193-42E7-883F-0E85F60CFBC9}"/>
          </ac:spMkLst>
        </pc:spChg>
      </pc:sldChg>
      <pc:sldChg chg="addSp delSp modSp new">
        <pc:chgData name="Subhajit Sahu" userId="4f120548575355b2" providerId="Windows Live" clId="Web-{8FDFEA34-6738-45FC-8463-F64BCFFF4165}" dt="2020-11-27T00:36:12.807" v="4332" actId="14100"/>
        <pc:sldMkLst>
          <pc:docMk/>
          <pc:sldMk cId="2931768201" sldId="290"/>
        </pc:sldMkLst>
        <pc:spChg chg="del">
          <ac:chgData name="Subhajit Sahu" userId="4f120548575355b2" providerId="Windows Live" clId="Web-{8FDFEA34-6738-45FC-8463-F64BCFFF4165}" dt="2020-11-27T00:36:05.104" v="4330"/>
          <ac:spMkLst>
            <pc:docMk/>
            <pc:sldMk cId="2931768201" sldId="290"/>
            <ac:spMk id="3" creationId="{E5186C50-E924-4506-9302-3FA5FA519F12}"/>
          </ac:spMkLst>
        </pc:spChg>
        <pc:picChg chg="add mod ord">
          <ac:chgData name="Subhajit Sahu" userId="4f120548575355b2" providerId="Windows Live" clId="Web-{8FDFEA34-6738-45FC-8463-F64BCFFF4165}" dt="2020-11-27T00:36:12.807" v="4332" actId="14100"/>
          <ac:picMkLst>
            <pc:docMk/>
            <pc:sldMk cId="2931768201" sldId="290"/>
            <ac:picMk id="4" creationId="{9D210126-B256-49C5-9BDE-227F22385081}"/>
          </ac:picMkLst>
        </pc:picChg>
      </pc:sldChg>
      <pc:sldChg chg="addSp delSp modSp new">
        <pc:chgData name="Subhajit Sahu" userId="4f120548575355b2" providerId="Windows Live" clId="Web-{8FDFEA34-6738-45FC-8463-F64BCFFF4165}" dt="2020-11-27T00:36:41.385" v="4336" actId="14100"/>
        <pc:sldMkLst>
          <pc:docMk/>
          <pc:sldMk cId="3460902011" sldId="291"/>
        </pc:sldMkLst>
        <pc:spChg chg="del">
          <ac:chgData name="Subhajit Sahu" userId="4f120548575355b2" providerId="Windows Live" clId="Web-{8FDFEA34-6738-45FC-8463-F64BCFFF4165}" dt="2020-11-27T00:36:32.010" v="4334"/>
          <ac:spMkLst>
            <pc:docMk/>
            <pc:sldMk cId="3460902011" sldId="291"/>
            <ac:spMk id="3" creationId="{6BB03562-9CDD-41D8-AFA6-CA5149D32CC3}"/>
          </ac:spMkLst>
        </pc:spChg>
        <pc:picChg chg="add mod ord">
          <ac:chgData name="Subhajit Sahu" userId="4f120548575355b2" providerId="Windows Live" clId="Web-{8FDFEA34-6738-45FC-8463-F64BCFFF4165}" dt="2020-11-27T00:36:41.385" v="4336" actId="14100"/>
          <ac:picMkLst>
            <pc:docMk/>
            <pc:sldMk cId="3460902011" sldId="291"/>
            <ac:picMk id="4" creationId="{A52513CC-01F4-426B-AE55-1E44E67CEB85}"/>
          </ac:picMkLst>
        </pc:picChg>
      </pc:sldChg>
      <pc:sldChg chg="addSp delSp modSp new">
        <pc:chgData name="Subhajit Sahu" userId="4f120548575355b2" providerId="Windows Live" clId="Web-{8FDFEA34-6738-45FC-8463-F64BCFFF4165}" dt="2020-11-27T00:37:14.588" v="4340" actId="14100"/>
        <pc:sldMkLst>
          <pc:docMk/>
          <pc:sldMk cId="3397775100" sldId="292"/>
        </pc:sldMkLst>
        <pc:spChg chg="del">
          <ac:chgData name="Subhajit Sahu" userId="4f120548575355b2" providerId="Windows Live" clId="Web-{8FDFEA34-6738-45FC-8463-F64BCFFF4165}" dt="2020-11-27T00:37:05.901" v="4338"/>
          <ac:spMkLst>
            <pc:docMk/>
            <pc:sldMk cId="3397775100" sldId="292"/>
            <ac:spMk id="3" creationId="{CF9CDA04-6BCE-4795-ADBF-FF7E7BC0D6C5}"/>
          </ac:spMkLst>
        </pc:spChg>
        <pc:picChg chg="add mod ord">
          <ac:chgData name="Subhajit Sahu" userId="4f120548575355b2" providerId="Windows Live" clId="Web-{8FDFEA34-6738-45FC-8463-F64BCFFF4165}" dt="2020-11-27T00:37:14.588" v="4340" actId="14100"/>
          <ac:picMkLst>
            <pc:docMk/>
            <pc:sldMk cId="3397775100" sldId="292"/>
            <ac:picMk id="4" creationId="{A733D4DF-EC3E-46B3-B503-46B1C7F9D4BC}"/>
          </ac:picMkLst>
        </pc:picChg>
      </pc:sldChg>
      <pc:sldChg chg="modSp add ord replId">
        <pc:chgData name="Subhajit Sahu" userId="4f120548575355b2" providerId="Windows Live" clId="Web-{8FDFEA34-6738-45FC-8463-F64BCFFF4165}" dt="2020-11-27T00:37:41.448" v="4349" actId="20577"/>
        <pc:sldMkLst>
          <pc:docMk/>
          <pc:sldMk cId="921858892" sldId="293"/>
        </pc:sldMkLst>
        <pc:spChg chg="mod">
          <ac:chgData name="Subhajit Sahu" userId="4f120548575355b2" providerId="Windows Live" clId="Web-{8FDFEA34-6738-45FC-8463-F64BCFFF4165}" dt="2020-11-27T00:37:41.448" v="4349" actId="20577"/>
          <ac:spMkLst>
            <pc:docMk/>
            <pc:sldMk cId="921858892" sldId="293"/>
            <ac:spMk id="2" creationId="{3C031657-3193-42E7-883F-0E85F60CFBC9}"/>
          </ac:spMkLst>
        </pc:spChg>
      </pc:sldChg>
      <pc:sldChg chg="addSp delSp modSp new">
        <pc:chgData name="Subhajit Sahu" userId="4f120548575355b2" providerId="Windows Live" clId="Web-{8FDFEA34-6738-45FC-8463-F64BCFFF4165}" dt="2020-11-27T00:38:05.932" v="4355" actId="14100"/>
        <pc:sldMkLst>
          <pc:docMk/>
          <pc:sldMk cId="534913103" sldId="294"/>
        </pc:sldMkLst>
        <pc:spChg chg="del">
          <ac:chgData name="Subhajit Sahu" userId="4f120548575355b2" providerId="Windows Live" clId="Web-{8FDFEA34-6738-45FC-8463-F64BCFFF4165}" dt="2020-11-27T00:37:58.979" v="4353"/>
          <ac:spMkLst>
            <pc:docMk/>
            <pc:sldMk cId="534913103" sldId="294"/>
            <ac:spMk id="3" creationId="{D4E94672-6210-47DF-8EAD-09392DB2F85D}"/>
          </ac:spMkLst>
        </pc:spChg>
        <pc:picChg chg="add mod ord">
          <ac:chgData name="Subhajit Sahu" userId="4f120548575355b2" providerId="Windows Live" clId="Web-{8FDFEA34-6738-45FC-8463-F64BCFFF4165}" dt="2020-11-27T00:38:05.932" v="4355" actId="14100"/>
          <ac:picMkLst>
            <pc:docMk/>
            <pc:sldMk cId="534913103" sldId="294"/>
            <ac:picMk id="4" creationId="{4CAB2720-EDA0-4A3C-A0F0-895F51FEF3D2}"/>
          </ac:picMkLst>
        </pc:picChg>
      </pc:sldChg>
      <pc:sldChg chg="addSp delSp modSp new">
        <pc:chgData name="Subhajit Sahu" userId="4f120548575355b2" providerId="Windows Live" clId="Web-{8FDFEA34-6738-45FC-8463-F64BCFFF4165}" dt="2020-11-27T00:38:38.323" v="4359" actId="14100"/>
        <pc:sldMkLst>
          <pc:docMk/>
          <pc:sldMk cId="3834875431" sldId="295"/>
        </pc:sldMkLst>
        <pc:spChg chg="del">
          <ac:chgData name="Subhajit Sahu" userId="4f120548575355b2" providerId="Windows Live" clId="Web-{8FDFEA34-6738-45FC-8463-F64BCFFF4165}" dt="2020-11-27T00:38:28.198" v="4357"/>
          <ac:spMkLst>
            <pc:docMk/>
            <pc:sldMk cId="3834875431" sldId="295"/>
            <ac:spMk id="3" creationId="{B0DCD626-5D1D-49A9-A42A-5BD4D103C230}"/>
          </ac:spMkLst>
        </pc:spChg>
        <pc:picChg chg="add mod ord">
          <ac:chgData name="Subhajit Sahu" userId="4f120548575355b2" providerId="Windows Live" clId="Web-{8FDFEA34-6738-45FC-8463-F64BCFFF4165}" dt="2020-11-27T00:38:38.323" v="4359" actId="14100"/>
          <ac:picMkLst>
            <pc:docMk/>
            <pc:sldMk cId="3834875431" sldId="295"/>
            <ac:picMk id="4" creationId="{2BB5A5AF-F2BB-4BA2-BDC7-A571EA43E8E6}"/>
          </ac:picMkLst>
        </pc:picChg>
      </pc:sldChg>
      <pc:sldChg chg="addSp delSp modSp new">
        <pc:chgData name="Subhajit Sahu" userId="4f120548575355b2" providerId="Windows Live" clId="Web-{8FDFEA34-6738-45FC-8463-F64BCFFF4165}" dt="2020-11-27T00:39:25.105" v="4363" actId="14100"/>
        <pc:sldMkLst>
          <pc:docMk/>
          <pc:sldMk cId="750690631" sldId="296"/>
        </pc:sldMkLst>
        <pc:spChg chg="del">
          <ac:chgData name="Subhajit Sahu" userId="4f120548575355b2" providerId="Windows Live" clId="Web-{8FDFEA34-6738-45FC-8463-F64BCFFF4165}" dt="2020-11-27T00:39:14.886" v="4361"/>
          <ac:spMkLst>
            <pc:docMk/>
            <pc:sldMk cId="750690631" sldId="296"/>
            <ac:spMk id="3" creationId="{697C61A5-2971-4E24-A858-52CD64E0E31A}"/>
          </ac:spMkLst>
        </pc:spChg>
        <pc:picChg chg="add mod ord">
          <ac:chgData name="Subhajit Sahu" userId="4f120548575355b2" providerId="Windows Live" clId="Web-{8FDFEA34-6738-45FC-8463-F64BCFFF4165}" dt="2020-11-27T00:39:25.105" v="4363" actId="14100"/>
          <ac:picMkLst>
            <pc:docMk/>
            <pc:sldMk cId="750690631" sldId="296"/>
            <ac:picMk id="4" creationId="{F2A7BE5C-2A7F-40E5-80CD-5223A6E3438A}"/>
          </ac:picMkLst>
        </pc:picChg>
      </pc:sldChg>
      <pc:sldChg chg="modSp add ord replId">
        <pc:chgData name="Subhajit Sahu" userId="4f120548575355b2" providerId="Windows Live" clId="Web-{8FDFEA34-6738-45FC-8463-F64BCFFF4165}" dt="2020-11-27T00:40:39.981" v="4406" actId="20577"/>
        <pc:sldMkLst>
          <pc:docMk/>
          <pc:sldMk cId="1926052887" sldId="297"/>
        </pc:sldMkLst>
        <pc:spChg chg="mod">
          <ac:chgData name="Subhajit Sahu" userId="4f120548575355b2" providerId="Windows Live" clId="Web-{8FDFEA34-6738-45FC-8463-F64BCFFF4165}" dt="2020-11-27T00:40:39.981" v="4406" actId="20577"/>
          <ac:spMkLst>
            <pc:docMk/>
            <pc:sldMk cId="1926052887" sldId="297"/>
            <ac:spMk id="2" creationId="{3C031657-3193-42E7-883F-0E85F60CFBC9}"/>
          </ac:spMkLst>
        </pc:spChg>
      </pc:sldChg>
      <pc:sldChg chg="addSp delSp modSp new">
        <pc:chgData name="Subhajit Sahu" userId="4f120548575355b2" providerId="Windows Live" clId="Web-{8FDFEA34-6738-45FC-8463-F64BCFFF4165}" dt="2020-11-27T00:42:42.857" v="4412" actId="14100"/>
        <pc:sldMkLst>
          <pc:docMk/>
          <pc:sldMk cId="463665058" sldId="298"/>
        </pc:sldMkLst>
        <pc:spChg chg="del">
          <ac:chgData name="Subhajit Sahu" userId="4f120548575355b2" providerId="Windows Live" clId="Web-{8FDFEA34-6738-45FC-8463-F64BCFFF4165}" dt="2020-11-27T00:42:29.732" v="4410"/>
          <ac:spMkLst>
            <pc:docMk/>
            <pc:sldMk cId="463665058" sldId="298"/>
            <ac:spMk id="3" creationId="{2D1931FD-59B8-459D-B448-3DB6944C260F}"/>
          </ac:spMkLst>
        </pc:spChg>
        <pc:picChg chg="add mod ord">
          <ac:chgData name="Subhajit Sahu" userId="4f120548575355b2" providerId="Windows Live" clId="Web-{8FDFEA34-6738-45FC-8463-F64BCFFF4165}" dt="2020-11-27T00:42:42.857" v="4412" actId="14100"/>
          <ac:picMkLst>
            <pc:docMk/>
            <pc:sldMk cId="463665058" sldId="298"/>
            <ac:picMk id="4" creationId="{EE21F19D-C698-4421-B7E9-81C41B1A212B}"/>
          </ac:picMkLst>
        </pc:picChg>
      </pc:sldChg>
      <pc:sldChg chg="addSp delSp modSp new">
        <pc:chgData name="Subhajit Sahu" userId="4f120548575355b2" providerId="Windows Live" clId="Web-{8FDFEA34-6738-45FC-8463-F64BCFFF4165}" dt="2020-11-27T00:43:12.357" v="4416" actId="14100"/>
        <pc:sldMkLst>
          <pc:docMk/>
          <pc:sldMk cId="3303173578" sldId="299"/>
        </pc:sldMkLst>
        <pc:spChg chg="del">
          <ac:chgData name="Subhajit Sahu" userId="4f120548575355b2" providerId="Windows Live" clId="Web-{8FDFEA34-6738-45FC-8463-F64BCFFF4165}" dt="2020-11-27T00:43:01.701" v="4414"/>
          <ac:spMkLst>
            <pc:docMk/>
            <pc:sldMk cId="3303173578" sldId="299"/>
            <ac:spMk id="3" creationId="{C04E9F21-24E0-42C9-AE7C-6C23E6D32575}"/>
          </ac:spMkLst>
        </pc:spChg>
        <pc:picChg chg="add mod ord">
          <ac:chgData name="Subhajit Sahu" userId="4f120548575355b2" providerId="Windows Live" clId="Web-{8FDFEA34-6738-45FC-8463-F64BCFFF4165}" dt="2020-11-27T00:43:12.357" v="4416" actId="14100"/>
          <ac:picMkLst>
            <pc:docMk/>
            <pc:sldMk cId="3303173578" sldId="299"/>
            <ac:picMk id="4" creationId="{9106BA5B-A33C-414E-A862-9A9BD325FC9B}"/>
          </ac:picMkLst>
        </pc:picChg>
      </pc:sldChg>
      <pc:sldChg chg="modSp add ord replId">
        <pc:chgData name="Subhajit Sahu" userId="4f120548575355b2" providerId="Windows Live" clId="Web-{8FDFEA34-6738-45FC-8463-F64BCFFF4165}" dt="2020-11-27T00:43:36.342" v="4432" actId="20577"/>
        <pc:sldMkLst>
          <pc:docMk/>
          <pc:sldMk cId="695123608" sldId="300"/>
        </pc:sldMkLst>
        <pc:spChg chg="mod">
          <ac:chgData name="Subhajit Sahu" userId="4f120548575355b2" providerId="Windows Live" clId="Web-{8FDFEA34-6738-45FC-8463-F64BCFFF4165}" dt="2020-11-27T00:43:36.342" v="4432" actId="20577"/>
          <ac:spMkLst>
            <pc:docMk/>
            <pc:sldMk cId="695123608" sldId="300"/>
            <ac:spMk id="2" creationId="{3C031657-3193-42E7-883F-0E85F60CFBC9}"/>
          </ac:spMkLst>
        </pc:spChg>
      </pc:sldChg>
      <pc:sldChg chg="addSp delSp modSp new">
        <pc:chgData name="Subhajit Sahu" userId="4f120548575355b2" providerId="Windows Live" clId="Web-{8FDFEA34-6738-45FC-8463-F64BCFFF4165}" dt="2020-11-27T00:44:01.123" v="4437" actId="14100"/>
        <pc:sldMkLst>
          <pc:docMk/>
          <pc:sldMk cId="4076428619" sldId="301"/>
        </pc:sldMkLst>
        <pc:spChg chg="del">
          <ac:chgData name="Subhajit Sahu" userId="4f120548575355b2" providerId="Windows Live" clId="Web-{8FDFEA34-6738-45FC-8463-F64BCFFF4165}" dt="2020-11-27T00:43:51.639" v="4435"/>
          <ac:spMkLst>
            <pc:docMk/>
            <pc:sldMk cId="4076428619" sldId="301"/>
            <ac:spMk id="3" creationId="{D3E6F6C6-9EE2-4443-B72C-5CD0AA4EEF9F}"/>
          </ac:spMkLst>
        </pc:spChg>
        <pc:picChg chg="add mod ord">
          <ac:chgData name="Subhajit Sahu" userId="4f120548575355b2" providerId="Windows Live" clId="Web-{8FDFEA34-6738-45FC-8463-F64BCFFF4165}" dt="2020-11-27T00:44:01.123" v="4437" actId="14100"/>
          <ac:picMkLst>
            <pc:docMk/>
            <pc:sldMk cId="4076428619" sldId="301"/>
            <ac:picMk id="4" creationId="{6239572F-F450-48BC-B9A9-C60BC77FC2A1}"/>
          </ac:picMkLst>
        </pc:picChg>
      </pc:sldChg>
      <pc:sldChg chg="addSp delSp modSp new">
        <pc:chgData name="Subhajit Sahu" userId="4f120548575355b2" providerId="Windows Live" clId="Web-{8FDFEA34-6738-45FC-8463-F64BCFFF4165}" dt="2020-11-27T00:44:45.670" v="4441" actId="14100"/>
        <pc:sldMkLst>
          <pc:docMk/>
          <pc:sldMk cId="2610589184" sldId="302"/>
        </pc:sldMkLst>
        <pc:spChg chg="del">
          <ac:chgData name="Subhajit Sahu" userId="4f120548575355b2" providerId="Windows Live" clId="Web-{8FDFEA34-6738-45FC-8463-F64BCFFF4165}" dt="2020-11-27T00:44:36.342" v="4439"/>
          <ac:spMkLst>
            <pc:docMk/>
            <pc:sldMk cId="2610589184" sldId="302"/>
            <ac:spMk id="3" creationId="{D4B90DF3-A673-439D-82E8-F49130B0253B}"/>
          </ac:spMkLst>
        </pc:spChg>
        <pc:picChg chg="add mod ord">
          <ac:chgData name="Subhajit Sahu" userId="4f120548575355b2" providerId="Windows Live" clId="Web-{8FDFEA34-6738-45FC-8463-F64BCFFF4165}" dt="2020-11-27T00:44:45.670" v="4441" actId="14100"/>
          <ac:picMkLst>
            <pc:docMk/>
            <pc:sldMk cId="2610589184" sldId="302"/>
            <ac:picMk id="4" creationId="{ACCC4B60-1664-434F-9069-528F32B17455}"/>
          </ac:picMkLst>
        </pc:picChg>
      </pc:sldChg>
      <pc:sldChg chg="modSp add ord replId">
        <pc:chgData name="Subhajit Sahu" userId="4f120548575355b2" providerId="Windows Live" clId="Web-{8FDFEA34-6738-45FC-8463-F64BCFFF4165}" dt="2020-11-27T00:45:22.702" v="4450" actId="20577"/>
        <pc:sldMkLst>
          <pc:docMk/>
          <pc:sldMk cId="60593931" sldId="303"/>
        </pc:sldMkLst>
        <pc:spChg chg="mod">
          <ac:chgData name="Subhajit Sahu" userId="4f120548575355b2" providerId="Windows Live" clId="Web-{8FDFEA34-6738-45FC-8463-F64BCFFF4165}" dt="2020-11-27T00:45:22.702" v="4450" actId="20577"/>
          <ac:spMkLst>
            <pc:docMk/>
            <pc:sldMk cId="60593931" sldId="303"/>
            <ac:spMk id="2" creationId="{3C031657-3193-42E7-883F-0E85F60CFBC9}"/>
          </ac:spMkLst>
        </pc:spChg>
      </pc:sldChg>
      <pc:sldChg chg="addSp delSp modSp new">
        <pc:chgData name="Subhajit Sahu" userId="4f120548575355b2" providerId="Windows Live" clId="Web-{8FDFEA34-6738-45FC-8463-F64BCFFF4165}" dt="2020-11-27T00:46:02.390" v="4456" actId="14100"/>
        <pc:sldMkLst>
          <pc:docMk/>
          <pc:sldMk cId="2399127311" sldId="304"/>
        </pc:sldMkLst>
        <pc:spChg chg="del">
          <ac:chgData name="Subhajit Sahu" userId="4f120548575355b2" providerId="Windows Live" clId="Web-{8FDFEA34-6738-45FC-8463-F64BCFFF4165}" dt="2020-11-27T00:45:50.905" v="4454"/>
          <ac:spMkLst>
            <pc:docMk/>
            <pc:sldMk cId="2399127311" sldId="304"/>
            <ac:spMk id="3" creationId="{17F32689-C278-4358-B5C3-F64BC53BB373}"/>
          </ac:spMkLst>
        </pc:spChg>
        <pc:picChg chg="add mod ord">
          <ac:chgData name="Subhajit Sahu" userId="4f120548575355b2" providerId="Windows Live" clId="Web-{8FDFEA34-6738-45FC-8463-F64BCFFF4165}" dt="2020-11-27T00:46:02.390" v="4456" actId="14100"/>
          <ac:picMkLst>
            <pc:docMk/>
            <pc:sldMk cId="2399127311" sldId="304"/>
            <ac:picMk id="4" creationId="{B4C8AF93-F450-48C0-93CB-37F390E0C398}"/>
          </ac:picMkLst>
        </pc:picChg>
      </pc:sldChg>
      <pc:sldChg chg="addSp delSp modSp new">
        <pc:chgData name="Subhajit Sahu" userId="4f120548575355b2" providerId="Windows Live" clId="Web-{8FDFEA34-6738-45FC-8463-F64BCFFF4165}" dt="2020-11-27T00:46:32.890" v="4460" actId="14100"/>
        <pc:sldMkLst>
          <pc:docMk/>
          <pc:sldMk cId="2832128393" sldId="305"/>
        </pc:sldMkLst>
        <pc:spChg chg="del">
          <ac:chgData name="Subhajit Sahu" userId="4f120548575355b2" providerId="Windows Live" clId="Web-{8FDFEA34-6738-45FC-8463-F64BCFFF4165}" dt="2020-11-27T00:46:23.968" v="4458"/>
          <ac:spMkLst>
            <pc:docMk/>
            <pc:sldMk cId="2832128393" sldId="305"/>
            <ac:spMk id="3" creationId="{A7A6C50C-5DAD-46BE-8593-FDEB9DAAD1FD}"/>
          </ac:spMkLst>
        </pc:spChg>
        <pc:picChg chg="add mod ord">
          <ac:chgData name="Subhajit Sahu" userId="4f120548575355b2" providerId="Windows Live" clId="Web-{8FDFEA34-6738-45FC-8463-F64BCFFF4165}" dt="2020-11-27T00:46:32.890" v="4460" actId="14100"/>
          <ac:picMkLst>
            <pc:docMk/>
            <pc:sldMk cId="2832128393" sldId="305"/>
            <ac:picMk id="4" creationId="{F1E700D4-FDB2-43B4-8C40-44ADD1B7854E}"/>
          </ac:picMkLst>
        </pc:picChg>
      </pc:sldChg>
      <pc:sldChg chg="modSp add ord replId">
        <pc:chgData name="Subhajit Sahu" userId="4f120548575355b2" providerId="Windows Live" clId="Web-{8FDFEA34-6738-45FC-8463-F64BCFFF4165}" dt="2020-11-27T00:47:05.031" v="4475" actId="20577"/>
        <pc:sldMkLst>
          <pc:docMk/>
          <pc:sldMk cId="1425044996" sldId="306"/>
        </pc:sldMkLst>
        <pc:spChg chg="mod">
          <ac:chgData name="Subhajit Sahu" userId="4f120548575355b2" providerId="Windows Live" clId="Web-{8FDFEA34-6738-45FC-8463-F64BCFFF4165}" dt="2020-11-27T00:47:05.031" v="4475" actId="20577"/>
          <ac:spMkLst>
            <pc:docMk/>
            <pc:sldMk cId="1425044996" sldId="306"/>
            <ac:spMk id="2" creationId="{3C031657-3193-42E7-883F-0E85F60CFBC9}"/>
          </ac:spMkLst>
        </pc:spChg>
      </pc:sldChg>
      <pc:sldChg chg="addSp delSp modSp new">
        <pc:chgData name="Subhajit Sahu" userId="4f120548575355b2" providerId="Windows Live" clId="Web-{8FDFEA34-6738-45FC-8463-F64BCFFF4165}" dt="2020-11-27T00:52:49.510" v="4481" actId="14100"/>
        <pc:sldMkLst>
          <pc:docMk/>
          <pc:sldMk cId="3233307090" sldId="307"/>
        </pc:sldMkLst>
        <pc:spChg chg="del">
          <ac:chgData name="Subhajit Sahu" userId="4f120548575355b2" providerId="Windows Live" clId="Web-{8FDFEA34-6738-45FC-8463-F64BCFFF4165}" dt="2020-11-27T00:52:40.260" v="4479"/>
          <ac:spMkLst>
            <pc:docMk/>
            <pc:sldMk cId="3233307090" sldId="307"/>
            <ac:spMk id="3" creationId="{AF25FDB2-F24B-4BBE-ACAE-38E748166CB5}"/>
          </ac:spMkLst>
        </pc:spChg>
        <pc:picChg chg="add mod ord">
          <ac:chgData name="Subhajit Sahu" userId="4f120548575355b2" providerId="Windows Live" clId="Web-{8FDFEA34-6738-45FC-8463-F64BCFFF4165}" dt="2020-11-27T00:52:49.510" v="4481" actId="14100"/>
          <ac:picMkLst>
            <pc:docMk/>
            <pc:sldMk cId="3233307090" sldId="307"/>
            <ac:picMk id="4" creationId="{232FE112-DFBC-4735-9468-F54ACE5373BC}"/>
          </ac:picMkLst>
        </pc:picChg>
      </pc:sldChg>
      <pc:sldChg chg="addSp delSp modSp new">
        <pc:chgData name="Subhajit Sahu" userId="4f120548575355b2" providerId="Windows Live" clId="Web-{8FDFEA34-6738-45FC-8463-F64BCFFF4165}" dt="2020-11-27T00:53:23.619" v="4485" actId="14100"/>
        <pc:sldMkLst>
          <pc:docMk/>
          <pc:sldMk cId="1815748901" sldId="308"/>
        </pc:sldMkLst>
        <pc:spChg chg="del">
          <ac:chgData name="Subhajit Sahu" userId="4f120548575355b2" providerId="Windows Live" clId="Web-{8FDFEA34-6738-45FC-8463-F64BCFFF4165}" dt="2020-11-27T00:53:13.479" v="4483"/>
          <ac:spMkLst>
            <pc:docMk/>
            <pc:sldMk cId="1815748901" sldId="308"/>
            <ac:spMk id="3" creationId="{7C833BC8-F6B2-4933-99EC-CC7232BB52DE}"/>
          </ac:spMkLst>
        </pc:spChg>
        <pc:picChg chg="add mod ord">
          <ac:chgData name="Subhajit Sahu" userId="4f120548575355b2" providerId="Windows Live" clId="Web-{8FDFEA34-6738-45FC-8463-F64BCFFF4165}" dt="2020-11-27T00:53:23.619" v="4485" actId="14100"/>
          <ac:picMkLst>
            <pc:docMk/>
            <pc:sldMk cId="1815748901" sldId="308"/>
            <ac:picMk id="4" creationId="{4C13BA97-8042-4266-8E61-461807474FDB}"/>
          </ac:picMkLst>
        </pc:picChg>
      </pc:sldChg>
      <pc:sldChg chg="addSp delSp modSp new">
        <pc:chgData name="Subhajit Sahu" userId="4f120548575355b2" providerId="Windows Live" clId="Web-{8FDFEA34-6738-45FC-8463-F64BCFFF4165}" dt="2020-11-27T00:53:55.651" v="4489" actId="14100"/>
        <pc:sldMkLst>
          <pc:docMk/>
          <pc:sldMk cId="774046244" sldId="309"/>
        </pc:sldMkLst>
        <pc:spChg chg="del">
          <ac:chgData name="Subhajit Sahu" userId="4f120548575355b2" providerId="Windows Live" clId="Web-{8FDFEA34-6738-45FC-8463-F64BCFFF4165}" dt="2020-11-27T00:53:47.620" v="4487"/>
          <ac:spMkLst>
            <pc:docMk/>
            <pc:sldMk cId="774046244" sldId="309"/>
            <ac:spMk id="3" creationId="{5E053458-A6D5-4D7B-9CE7-9D74D34C7049}"/>
          </ac:spMkLst>
        </pc:spChg>
        <pc:picChg chg="add mod ord">
          <ac:chgData name="Subhajit Sahu" userId="4f120548575355b2" providerId="Windows Live" clId="Web-{8FDFEA34-6738-45FC-8463-F64BCFFF4165}" dt="2020-11-27T00:53:55.651" v="4489" actId="14100"/>
          <ac:picMkLst>
            <pc:docMk/>
            <pc:sldMk cId="774046244" sldId="309"/>
            <ac:picMk id="4" creationId="{D6622A5C-7C24-40DF-8A87-B2CFC0C73B3B}"/>
          </ac:picMkLst>
        </pc:picChg>
      </pc:sldChg>
      <pc:sldChg chg="modSp add ord replId">
        <pc:chgData name="Subhajit Sahu" userId="4f120548575355b2" providerId="Windows Live" clId="Web-{8FDFEA34-6738-45FC-8463-F64BCFFF4165}" dt="2020-11-27T00:54:26.542" v="4505" actId="20577"/>
        <pc:sldMkLst>
          <pc:docMk/>
          <pc:sldMk cId="3562823529" sldId="310"/>
        </pc:sldMkLst>
        <pc:spChg chg="mod">
          <ac:chgData name="Subhajit Sahu" userId="4f120548575355b2" providerId="Windows Live" clId="Web-{8FDFEA34-6738-45FC-8463-F64BCFFF4165}" dt="2020-11-27T00:54:26.542" v="4505" actId="20577"/>
          <ac:spMkLst>
            <pc:docMk/>
            <pc:sldMk cId="3562823529" sldId="310"/>
            <ac:spMk id="2" creationId="{3C031657-3193-42E7-883F-0E85F60CFBC9}"/>
          </ac:spMkLst>
        </pc:spChg>
      </pc:sldChg>
      <pc:sldChg chg="addSp delSp modSp new">
        <pc:chgData name="Subhajit Sahu" userId="4f120548575355b2" providerId="Windows Live" clId="Web-{8FDFEA34-6738-45FC-8463-F64BCFFF4165}" dt="2020-11-27T00:55:01.698" v="4511" actId="14100"/>
        <pc:sldMkLst>
          <pc:docMk/>
          <pc:sldMk cId="2669456871" sldId="311"/>
        </pc:sldMkLst>
        <pc:spChg chg="del">
          <ac:chgData name="Subhajit Sahu" userId="4f120548575355b2" providerId="Windows Live" clId="Web-{8FDFEA34-6738-45FC-8463-F64BCFFF4165}" dt="2020-11-27T00:54:53.229" v="4509"/>
          <ac:spMkLst>
            <pc:docMk/>
            <pc:sldMk cId="2669456871" sldId="311"/>
            <ac:spMk id="3" creationId="{902CAE2E-9DE5-4A9E-BEBF-6DAA0A533A76}"/>
          </ac:spMkLst>
        </pc:spChg>
        <pc:picChg chg="add mod ord">
          <ac:chgData name="Subhajit Sahu" userId="4f120548575355b2" providerId="Windows Live" clId="Web-{8FDFEA34-6738-45FC-8463-F64BCFFF4165}" dt="2020-11-27T00:55:01.698" v="4511" actId="14100"/>
          <ac:picMkLst>
            <pc:docMk/>
            <pc:sldMk cId="2669456871" sldId="311"/>
            <ac:picMk id="4" creationId="{14CE3EF3-E491-4CD9-8063-59B59EFD4C8B}"/>
          </ac:picMkLst>
        </pc:picChg>
      </pc:sldChg>
      <pc:sldChg chg="addSp delSp modSp new">
        <pc:chgData name="Subhajit Sahu" userId="4f120548575355b2" providerId="Windows Live" clId="Web-{8FDFEA34-6738-45FC-8463-F64BCFFF4165}" dt="2020-11-27T00:55:32.667" v="4515" actId="14100"/>
        <pc:sldMkLst>
          <pc:docMk/>
          <pc:sldMk cId="2599558591" sldId="312"/>
        </pc:sldMkLst>
        <pc:spChg chg="del">
          <ac:chgData name="Subhajit Sahu" userId="4f120548575355b2" providerId="Windows Live" clId="Web-{8FDFEA34-6738-45FC-8463-F64BCFFF4165}" dt="2020-11-27T00:55:23.823" v="4513"/>
          <ac:spMkLst>
            <pc:docMk/>
            <pc:sldMk cId="2599558591" sldId="312"/>
            <ac:spMk id="3" creationId="{C74CE7B4-4B0F-4A78-9A92-AE72A1B37B9B}"/>
          </ac:spMkLst>
        </pc:spChg>
        <pc:picChg chg="add mod ord">
          <ac:chgData name="Subhajit Sahu" userId="4f120548575355b2" providerId="Windows Live" clId="Web-{8FDFEA34-6738-45FC-8463-F64BCFFF4165}" dt="2020-11-27T00:55:32.667" v="4515" actId="14100"/>
          <ac:picMkLst>
            <pc:docMk/>
            <pc:sldMk cId="2599558591" sldId="312"/>
            <ac:picMk id="4" creationId="{FA2F2A97-605A-47AE-8B0E-092508FD7E65}"/>
          </ac:picMkLst>
        </pc:picChg>
      </pc:sldChg>
      <pc:sldChg chg="addSp delSp modSp new">
        <pc:chgData name="Subhajit Sahu" userId="4f120548575355b2" providerId="Windows Live" clId="Web-{8FDFEA34-6738-45FC-8463-F64BCFFF4165}" dt="2020-11-27T00:56:18.074" v="4519" actId="14100"/>
        <pc:sldMkLst>
          <pc:docMk/>
          <pc:sldMk cId="2101910473" sldId="313"/>
        </pc:sldMkLst>
        <pc:spChg chg="del">
          <ac:chgData name="Subhajit Sahu" userId="4f120548575355b2" providerId="Windows Live" clId="Web-{8FDFEA34-6738-45FC-8463-F64BCFFF4165}" dt="2020-11-27T00:56:08.058" v="4517"/>
          <ac:spMkLst>
            <pc:docMk/>
            <pc:sldMk cId="2101910473" sldId="313"/>
            <ac:spMk id="3" creationId="{4DE12569-C311-401A-BA4B-1A4BE2FD8D0C}"/>
          </ac:spMkLst>
        </pc:spChg>
        <pc:picChg chg="add mod ord">
          <ac:chgData name="Subhajit Sahu" userId="4f120548575355b2" providerId="Windows Live" clId="Web-{8FDFEA34-6738-45FC-8463-F64BCFFF4165}" dt="2020-11-27T00:56:18.074" v="4519" actId="14100"/>
          <ac:picMkLst>
            <pc:docMk/>
            <pc:sldMk cId="2101910473" sldId="313"/>
            <ac:picMk id="4" creationId="{2E5C8CFF-9807-411A-A807-8852C03E2388}"/>
          </ac:picMkLst>
        </pc:picChg>
      </pc:sldChg>
      <pc:sldChg chg="modSp add ord replId">
        <pc:chgData name="Subhajit Sahu" userId="4f120548575355b2" providerId="Windows Live" clId="Web-{8FDFEA34-6738-45FC-8463-F64BCFFF4165}" dt="2020-11-27T00:56:38.355" v="4530" actId="20577"/>
        <pc:sldMkLst>
          <pc:docMk/>
          <pc:sldMk cId="2526297470" sldId="314"/>
        </pc:sldMkLst>
        <pc:spChg chg="mod">
          <ac:chgData name="Subhajit Sahu" userId="4f120548575355b2" providerId="Windows Live" clId="Web-{8FDFEA34-6738-45FC-8463-F64BCFFF4165}" dt="2020-11-27T00:56:38.355" v="4530" actId="20577"/>
          <ac:spMkLst>
            <pc:docMk/>
            <pc:sldMk cId="2526297470" sldId="314"/>
            <ac:spMk id="2" creationId="{3C031657-3193-42E7-883F-0E85F60CFBC9}"/>
          </ac:spMkLst>
        </pc:spChg>
      </pc:sldChg>
      <pc:sldChg chg="addSp delSp modSp new">
        <pc:chgData name="Subhajit Sahu" userId="4f120548575355b2" providerId="Windows Live" clId="Web-{8FDFEA34-6738-45FC-8463-F64BCFFF4165}" dt="2020-11-27T00:57:10.387" v="4536" actId="14100"/>
        <pc:sldMkLst>
          <pc:docMk/>
          <pc:sldMk cId="762603014" sldId="315"/>
        </pc:sldMkLst>
        <pc:spChg chg="del">
          <ac:chgData name="Subhajit Sahu" userId="4f120548575355b2" providerId="Windows Live" clId="Web-{8FDFEA34-6738-45FC-8463-F64BCFFF4165}" dt="2020-11-27T00:57:03.293" v="4534"/>
          <ac:spMkLst>
            <pc:docMk/>
            <pc:sldMk cId="762603014" sldId="315"/>
            <ac:spMk id="3" creationId="{10E2E87E-5DF5-4511-9F5E-A0761DA7B49D}"/>
          </ac:spMkLst>
        </pc:spChg>
        <pc:picChg chg="add mod ord">
          <ac:chgData name="Subhajit Sahu" userId="4f120548575355b2" providerId="Windows Live" clId="Web-{8FDFEA34-6738-45FC-8463-F64BCFFF4165}" dt="2020-11-27T00:57:10.387" v="4536" actId="14100"/>
          <ac:picMkLst>
            <pc:docMk/>
            <pc:sldMk cId="762603014" sldId="315"/>
            <ac:picMk id="4" creationId="{D5916B00-C4B2-42CA-948A-53476A03CFC8}"/>
          </ac:picMkLst>
        </pc:picChg>
      </pc:sldChg>
      <pc:sldChg chg="addSp delSp modSp new">
        <pc:chgData name="Subhajit Sahu" userId="4f120548575355b2" providerId="Windows Live" clId="Web-{8FDFEA34-6738-45FC-8463-F64BCFFF4165}" dt="2020-11-27T00:58:06.996" v="4541" actId="14100"/>
        <pc:sldMkLst>
          <pc:docMk/>
          <pc:sldMk cId="1306541333" sldId="316"/>
        </pc:sldMkLst>
        <pc:spChg chg="del">
          <ac:chgData name="Subhajit Sahu" userId="4f120548575355b2" providerId="Windows Live" clId="Web-{8FDFEA34-6738-45FC-8463-F64BCFFF4165}" dt="2020-11-27T00:57:49.763" v="4538"/>
          <ac:spMkLst>
            <pc:docMk/>
            <pc:sldMk cId="1306541333" sldId="316"/>
            <ac:spMk id="3" creationId="{0BD96137-9656-44A4-A392-9D43C0701820}"/>
          </ac:spMkLst>
        </pc:spChg>
        <pc:picChg chg="add mod ord">
          <ac:chgData name="Subhajit Sahu" userId="4f120548575355b2" providerId="Windows Live" clId="Web-{8FDFEA34-6738-45FC-8463-F64BCFFF4165}" dt="2020-11-27T00:58:06.996" v="4541" actId="14100"/>
          <ac:picMkLst>
            <pc:docMk/>
            <pc:sldMk cId="1306541333" sldId="316"/>
            <ac:picMk id="4" creationId="{8F2897E7-5416-44C7-B62B-98FDAEF6D03C}"/>
          </ac:picMkLst>
        </pc:picChg>
      </pc:sldChg>
      <pc:sldChg chg="addSp delSp modSp new">
        <pc:chgData name="Subhajit Sahu" userId="4f120548575355b2" providerId="Windows Live" clId="Web-{8FDFEA34-6738-45FC-8463-F64BCFFF4165}" dt="2020-11-27T00:58:55.809" v="4545" actId="14100"/>
        <pc:sldMkLst>
          <pc:docMk/>
          <pc:sldMk cId="9793259" sldId="317"/>
        </pc:sldMkLst>
        <pc:spChg chg="del">
          <ac:chgData name="Subhajit Sahu" userId="4f120548575355b2" providerId="Windows Live" clId="Web-{8FDFEA34-6738-45FC-8463-F64BCFFF4165}" dt="2020-11-27T00:58:43.137" v="4543"/>
          <ac:spMkLst>
            <pc:docMk/>
            <pc:sldMk cId="9793259" sldId="317"/>
            <ac:spMk id="3" creationId="{4278D402-331B-4B20-8D46-5055CC5D10C3}"/>
          </ac:spMkLst>
        </pc:spChg>
        <pc:picChg chg="add mod ord">
          <ac:chgData name="Subhajit Sahu" userId="4f120548575355b2" providerId="Windows Live" clId="Web-{8FDFEA34-6738-45FC-8463-F64BCFFF4165}" dt="2020-11-27T00:58:55.809" v="4545" actId="14100"/>
          <ac:picMkLst>
            <pc:docMk/>
            <pc:sldMk cId="9793259" sldId="317"/>
            <ac:picMk id="4" creationId="{AEDF77C4-896D-4D59-AEAB-0C3EDBE49E80}"/>
          </ac:picMkLst>
        </pc:picChg>
      </pc:sldChg>
    </pc:docChg>
  </pc:docChgLst>
  <pc:docChgLst>
    <pc:chgData name="Subhajit Sahu" userId="4f120548575355b2" providerId="Windows Live" clId="Web-{73DCC5F6-07A5-43C5-BB95-0D29E3C17D58}"/>
    <pc:docChg chg="addSld modSld">
      <pc:chgData name="Subhajit Sahu" userId="4f120548575355b2" providerId="Windows Live" clId="Web-{73DCC5F6-07A5-43C5-BB95-0D29E3C17D58}" dt="2020-11-27T07:49:18.333" v="2404" actId="20577"/>
      <pc:docMkLst>
        <pc:docMk/>
      </pc:docMkLst>
      <pc:sldChg chg="modSp">
        <pc:chgData name="Subhajit Sahu" userId="4f120548575355b2" providerId="Windows Live" clId="Web-{73DCC5F6-07A5-43C5-BB95-0D29E3C17D58}" dt="2020-11-27T07:47:24.332" v="2355" actId="20577"/>
        <pc:sldMkLst>
          <pc:docMk/>
          <pc:sldMk cId="3922327964" sldId="257"/>
        </pc:sldMkLst>
        <pc:spChg chg="mod">
          <ac:chgData name="Subhajit Sahu" userId="4f120548575355b2" providerId="Windows Live" clId="Web-{73DCC5F6-07A5-43C5-BB95-0D29E3C17D58}" dt="2020-11-27T07:41:42.781" v="2205" actId="20577"/>
          <ac:spMkLst>
            <pc:docMk/>
            <pc:sldMk cId="3922327964" sldId="257"/>
            <ac:spMk id="2" creationId="{9294E499-C3D9-4E8E-B1F7-612D01C83161}"/>
          </ac:spMkLst>
        </pc:spChg>
        <pc:spChg chg="mod">
          <ac:chgData name="Subhajit Sahu" userId="4f120548575355b2" providerId="Windows Live" clId="Web-{73DCC5F6-07A5-43C5-BB95-0D29E3C17D58}" dt="2020-11-27T07:47:24.332" v="2355" actId="20577"/>
          <ac:spMkLst>
            <pc:docMk/>
            <pc:sldMk cId="3922327964" sldId="257"/>
            <ac:spMk id="3" creationId="{E49AE4F2-2195-4CAE-AC14-390E49866BA3}"/>
          </ac:spMkLst>
        </pc:spChg>
        <pc:spChg chg="mod">
          <ac:chgData name="Subhajit Sahu" userId="4f120548575355b2" providerId="Windows Live" clId="Web-{73DCC5F6-07A5-43C5-BB95-0D29E3C17D58}" dt="2020-11-27T07:41:47.703" v="2208" actId="20577"/>
          <ac:spMkLst>
            <pc:docMk/>
            <pc:sldMk cId="3922327964" sldId="257"/>
            <ac:spMk id="14" creationId="{5C35E439-CD2C-4853-8D3B-CC81C7598CB5}"/>
          </ac:spMkLst>
        </pc:spChg>
      </pc:sldChg>
      <pc:sldChg chg="modSp">
        <pc:chgData name="Subhajit Sahu" userId="4f120548575355b2" providerId="Windows Live" clId="Web-{73DCC5F6-07A5-43C5-BB95-0D29E3C17D58}" dt="2020-11-27T07:38:05.763" v="2183" actId="20577"/>
        <pc:sldMkLst>
          <pc:docMk/>
          <pc:sldMk cId="2338289525" sldId="270"/>
        </pc:sldMkLst>
        <pc:spChg chg="mod">
          <ac:chgData name="Subhajit Sahu" userId="4f120548575355b2" providerId="Windows Live" clId="Web-{73DCC5F6-07A5-43C5-BB95-0D29E3C17D58}" dt="2020-11-27T07:38:05.763" v="2183" actId="20577"/>
          <ac:spMkLst>
            <pc:docMk/>
            <pc:sldMk cId="2338289525" sldId="270"/>
            <ac:spMk id="2" creationId="{68A86EFB-E1A1-4939-BA55-FEA53EE1D851}"/>
          </ac:spMkLst>
        </pc:spChg>
      </pc:sldChg>
      <pc:sldChg chg="modSp">
        <pc:chgData name="Subhajit Sahu" userId="4f120548575355b2" providerId="Windows Live" clId="Web-{73DCC5F6-07A5-43C5-BB95-0D29E3C17D58}" dt="2020-11-27T07:49:13.536" v="2402" actId="20577"/>
        <pc:sldMkLst>
          <pc:docMk/>
          <pc:sldMk cId="3973525229" sldId="285"/>
        </pc:sldMkLst>
        <pc:spChg chg="mod">
          <ac:chgData name="Subhajit Sahu" userId="4f120548575355b2" providerId="Windows Live" clId="Web-{73DCC5F6-07A5-43C5-BB95-0D29E3C17D58}" dt="2020-11-27T06:55:30.235" v="4" actId="20577"/>
          <ac:spMkLst>
            <pc:docMk/>
            <pc:sldMk cId="3973525229" sldId="285"/>
            <ac:spMk id="3" creationId="{6895FE06-0354-426A-B170-4FCC3325090F}"/>
          </ac:spMkLst>
        </pc:spChg>
        <pc:spChg chg="mod">
          <ac:chgData name="Subhajit Sahu" userId="4f120548575355b2" providerId="Windows Live" clId="Web-{73DCC5F6-07A5-43C5-BB95-0D29E3C17D58}" dt="2020-11-27T07:49:13.536" v="2402" actId="20577"/>
          <ac:spMkLst>
            <pc:docMk/>
            <pc:sldMk cId="3973525229" sldId="285"/>
            <ac:spMk id="4" creationId="{6E62B9D2-7C36-4E26-857B-E18151926255}"/>
          </ac:spMkLst>
        </pc:spChg>
      </pc:sldChg>
      <pc:sldChg chg="addSp delSp modSp">
        <pc:chgData name="Subhajit Sahu" userId="4f120548575355b2" providerId="Windows Live" clId="Web-{73DCC5F6-07A5-43C5-BB95-0D29E3C17D58}" dt="2020-11-27T07:22:15.503" v="1461" actId="14100"/>
        <pc:sldMkLst>
          <pc:docMk/>
          <pc:sldMk cId="2851051812" sldId="288"/>
        </pc:sldMkLst>
        <pc:spChg chg="add del mod">
          <ac:chgData name="Subhajit Sahu" userId="4f120548575355b2" providerId="Windows Live" clId="Web-{73DCC5F6-07A5-43C5-BB95-0D29E3C17D58}" dt="2020-11-27T07:21:58.956" v="1458"/>
          <ac:spMkLst>
            <pc:docMk/>
            <pc:sldMk cId="2851051812" sldId="288"/>
            <ac:spMk id="5" creationId="{737F2586-0E6B-434D-863E-F2BB6FA7B98D}"/>
          </ac:spMkLst>
        </pc:spChg>
        <pc:picChg chg="del">
          <ac:chgData name="Subhajit Sahu" userId="4f120548575355b2" providerId="Windows Live" clId="Web-{73DCC5F6-07A5-43C5-BB95-0D29E3C17D58}" dt="2020-11-27T07:21:44.221" v="1457"/>
          <ac:picMkLst>
            <pc:docMk/>
            <pc:sldMk cId="2851051812" sldId="288"/>
            <ac:picMk id="4" creationId="{11651DB7-04AA-4E7E-A817-D8B77974AA92}"/>
          </ac:picMkLst>
        </pc:picChg>
        <pc:picChg chg="add mod ord">
          <ac:chgData name="Subhajit Sahu" userId="4f120548575355b2" providerId="Windows Live" clId="Web-{73DCC5F6-07A5-43C5-BB95-0D29E3C17D58}" dt="2020-11-27T07:22:15.503" v="1461" actId="14100"/>
          <ac:picMkLst>
            <pc:docMk/>
            <pc:sldMk cId="2851051812" sldId="288"/>
            <ac:picMk id="6" creationId="{9B619890-59C5-4802-946A-557CD46C3E10}"/>
          </ac:picMkLst>
        </pc:picChg>
      </pc:sldChg>
      <pc:sldChg chg="addSp delSp modSp">
        <pc:chgData name="Subhajit Sahu" userId="4f120548575355b2" providerId="Windows Live" clId="Web-{73DCC5F6-07A5-43C5-BB95-0D29E3C17D58}" dt="2020-11-27T07:23:00.034" v="1465" actId="14100"/>
        <pc:sldMkLst>
          <pc:docMk/>
          <pc:sldMk cId="3303173578" sldId="299"/>
        </pc:sldMkLst>
        <pc:spChg chg="add del mod">
          <ac:chgData name="Subhajit Sahu" userId="4f120548575355b2" providerId="Windows Live" clId="Web-{73DCC5F6-07A5-43C5-BB95-0D29E3C17D58}" dt="2020-11-27T07:22:50.862" v="1463"/>
          <ac:spMkLst>
            <pc:docMk/>
            <pc:sldMk cId="3303173578" sldId="299"/>
            <ac:spMk id="5" creationId="{4602AEF3-0495-4708-B77C-E847773BA912}"/>
          </ac:spMkLst>
        </pc:spChg>
        <pc:picChg chg="del">
          <ac:chgData name="Subhajit Sahu" userId="4f120548575355b2" providerId="Windows Live" clId="Web-{73DCC5F6-07A5-43C5-BB95-0D29E3C17D58}" dt="2020-11-27T07:22:36.472" v="1462"/>
          <ac:picMkLst>
            <pc:docMk/>
            <pc:sldMk cId="3303173578" sldId="299"/>
            <ac:picMk id="4" creationId="{9106BA5B-A33C-414E-A862-9A9BD325FC9B}"/>
          </ac:picMkLst>
        </pc:picChg>
        <pc:picChg chg="add mod ord">
          <ac:chgData name="Subhajit Sahu" userId="4f120548575355b2" providerId="Windows Live" clId="Web-{73DCC5F6-07A5-43C5-BB95-0D29E3C17D58}" dt="2020-11-27T07:23:00.034" v="1465" actId="14100"/>
          <ac:picMkLst>
            <pc:docMk/>
            <pc:sldMk cId="3303173578" sldId="299"/>
            <ac:picMk id="6" creationId="{9D6B0652-666C-4BEC-BE92-430C92C2BCC4}"/>
          </ac:picMkLst>
        </pc:picChg>
      </pc:sldChg>
      <pc:sldChg chg="addSp delSp modSp">
        <pc:chgData name="Subhajit Sahu" userId="4f120548575355b2" providerId="Windows Live" clId="Web-{73DCC5F6-07A5-43C5-BB95-0D29E3C17D58}" dt="2020-11-27T07:23:39.410" v="1469" actId="14100"/>
        <pc:sldMkLst>
          <pc:docMk/>
          <pc:sldMk cId="774046244" sldId="309"/>
        </pc:sldMkLst>
        <pc:spChg chg="add del mod">
          <ac:chgData name="Subhajit Sahu" userId="4f120548575355b2" providerId="Windows Live" clId="Web-{73DCC5F6-07A5-43C5-BB95-0D29E3C17D58}" dt="2020-11-27T07:23:31.660" v="1467"/>
          <ac:spMkLst>
            <pc:docMk/>
            <pc:sldMk cId="774046244" sldId="309"/>
            <ac:spMk id="5" creationId="{8968EEEF-9E99-4E4D-BAE6-527345EF3982}"/>
          </ac:spMkLst>
        </pc:spChg>
        <pc:picChg chg="del">
          <ac:chgData name="Subhajit Sahu" userId="4f120548575355b2" providerId="Windows Live" clId="Web-{73DCC5F6-07A5-43C5-BB95-0D29E3C17D58}" dt="2020-11-27T07:23:15.472" v="1466"/>
          <ac:picMkLst>
            <pc:docMk/>
            <pc:sldMk cId="774046244" sldId="309"/>
            <ac:picMk id="4" creationId="{D6622A5C-7C24-40DF-8A87-B2CFC0C73B3B}"/>
          </ac:picMkLst>
        </pc:picChg>
        <pc:picChg chg="add mod ord">
          <ac:chgData name="Subhajit Sahu" userId="4f120548575355b2" providerId="Windows Live" clId="Web-{73DCC5F6-07A5-43C5-BB95-0D29E3C17D58}" dt="2020-11-27T07:23:39.410" v="1469" actId="14100"/>
          <ac:picMkLst>
            <pc:docMk/>
            <pc:sldMk cId="774046244" sldId="309"/>
            <ac:picMk id="6" creationId="{3D769575-BD3B-4DD5-9A61-5A5AB845FEFD}"/>
          </ac:picMkLst>
        </pc:picChg>
      </pc:sldChg>
      <pc:sldChg chg="modSp">
        <pc:chgData name="Subhajit Sahu" userId="4f120548575355b2" providerId="Windows Live" clId="Web-{73DCC5F6-07A5-43C5-BB95-0D29E3C17D58}" dt="2020-11-27T07:37:39.810" v="2170" actId="20577"/>
        <pc:sldMkLst>
          <pc:docMk/>
          <pc:sldMk cId="2526297470" sldId="314"/>
        </pc:sldMkLst>
        <pc:spChg chg="mod">
          <ac:chgData name="Subhajit Sahu" userId="4f120548575355b2" providerId="Windows Live" clId="Web-{73DCC5F6-07A5-43C5-BB95-0D29E3C17D58}" dt="2020-11-27T07:37:39.810" v="2170" actId="20577"/>
          <ac:spMkLst>
            <pc:docMk/>
            <pc:sldMk cId="2526297470" sldId="314"/>
            <ac:spMk id="3" creationId="{145E33DB-46FB-4192-A753-604BA6249908}"/>
          </ac:spMkLst>
        </pc:spChg>
        <pc:spChg chg="mod">
          <ac:chgData name="Subhajit Sahu" userId="4f120548575355b2" providerId="Windows Live" clId="Web-{73DCC5F6-07A5-43C5-BB95-0D29E3C17D58}" dt="2020-11-27T07:37:35.356" v="2167" actId="20577"/>
          <ac:spMkLst>
            <pc:docMk/>
            <pc:sldMk cId="2526297470" sldId="314"/>
            <ac:spMk id="4" creationId="{7AF9303F-061E-4B3C-A6E8-7DDCD65519A7}"/>
          </ac:spMkLst>
        </pc:spChg>
      </pc:sldChg>
      <pc:sldChg chg="modSp">
        <pc:chgData name="Subhajit Sahu" userId="4f120548575355b2" providerId="Windows Live" clId="Web-{73DCC5F6-07A5-43C5-BB95-0D29E3C17D58}" dt="2020-11-27T07:36:57.591" v="2147" actId="20577"/>
        <pc:sldMkLst>
          <pc:docMk/>
          <pc:sldMk cId="587302039" sldId="322"/>
        </pc:sldMkLst>
        <pc:spChg chg="mod">
          <ac:chgData name="Subhajit Sahu" userId="4f120548575355b2" providerId="Windows Live" clId="Web-{73DCC5F6-07A5-43C5-BB95-0D29E3C17D58}" dt="2020-11-27T07:36:29.887" v="2140" actId="20577"/>
          <ac:spMkLst>
            <pc:docMk/>
            <pc:sldMk cId="587302039" sldId="322"/>
            <ac:spMk id="3" creationId="{145E33DB-46FB-4192-A753-604BA6249908}"/>
          </ac:spMkLst>
        </pc:spChg>
        <pc:spChg chg="mod">
          <ac:chgData name="Subhajit Sahu" userId="4f120548575355b2" providerId="Windows Live" clId="Web-{73DCC5F6-07A5-43C5-BB95-0D29E3C17D58}" dt="2020-11-27T07:36:57.591" v="2147" actId="20577"/>
          <ac:spMkLst>
            <pc:docMk/>
            <pc:sldMk cId="587302039" sldId="322"/>
            <ac:spMk id="4" creationId="{7AF9303F-061E-4B3C-A6E8-7DDCD65519A7}"/>
          </ac:spMkLst>
        </pc:spChg>
      </pc:sldChg>
      <pc:sldChg chg="modSp">
        <pc:chgData name="Subhajit Sahu" userId="4f120548575355b2" providerId="Windows Live" clId="Web-{73DCC5F6-07A5-43C5-BB95-0D29E3C17D58}" dt="2020-11-27T07:35:48.949" v="2127" actId="20577"/>
        <pc:sldMkLst>
          <pc:docMk/>
          <pc:sldMk cId="652569062" sldId="325"/>
        </pc:sldMkLst>
        <pc:spChg chg="mod">
          <ac:chgData name="Subhajit Sahu" userId="4f120548575355b2" providerId="Windows Live" clId="Web-{73DCC5F6-07A5-43C5-BB95-0D29E3C17D58}" dt="2020-11-27T07:35:48.949" v="2127" actId="20577"/>
          <ac:spMkLst>
            <pc:docMk/>
            <pc:sldMk cId="652569062" sldId="325"/>
            <ac:spMk id="3" creationId="{145E33DB-46FB-4192-A753-604BA6249908}"/>
          </ac:spMkLst>
        </pc:spChg>
        <pc:spChg chg="mod">
          <ac:chgData name="Subhajit Sahu" userId="4f120548575355b2" providerId="Windows Live" clId="Web-{73DCC5F6-07A5-43C5-BB95-0D29E3C17D58}" dt="2020-11-27T07:32:57.275" v="1868" actId="20577"/>
          <ac:spMkLst>
            <pc:docMk/>
            <pc:sldMk cId="652569062" sldId="325"/>
            <ac:spMk id="4" creationId="{7AF9303F-061E-4B3C-A6E8-7DDCD65519A7}"/>
          </ac:spMkLst>
        </pc:spChg>
      </pc:sldChg>
      <pc:sldChg chg="modSp">
        <pc:chgData name="Subhajit Sahu" userId="4f120548575355b2" providerId="Windows Live" clId="Web-{73DCC5F6-07A5-43C5-BB95-0D29E3C17D58}" dt="2020-11-27T07:41:07.437" v="2202" actId="1076"/>
        <pc:sldMkLst>
          <pc:docMk/>
          <pc:sldMk cId="687250309" sldId="326"/>
        </pc:sldMkLst>
        <pc:picChg chg="mod">
          <ac:chgData name="Subhajit Sahu" userId="4f120548575355b2" providerId="Windows Live" clId="Web-{73DCC5F6-07A5-43C5-BB95-0D29E3C17D58}" dt="2020-11-27T07:41:07.437" v="2202" actId="1076"/>
          <ac:picMkLst>
            <pc:docMk/>
            <pc:sldMk cId="687250309" sldId="326"/>
            <ac:picMk id="4" creationId="{735731BB-8869-4885-A087-696BC63A9919}"/>
          </ac:picMkLst>
        </pc:picChg>
      </pc:sldChg>
      <pc:sldChg chg="modSp">
        <pc:chgData name="Subhajit Sahu" userId="4f120548575355b2" providerId="Windows Live" clId="Web-{73DCC5F6-07A5-43C5-BB95-0D29E3C17D58}" dt="2020-11-27T07:40:38.530" v="2197" actId="1076"/>
        <pc:sldMkLst>
          <pc:docMk/>
          <pc:sldMk cId="1851082783" sldId="327"/>
        </pc:sldMkLst>
        <pc:picChg chg="mod">
          <ac:chgData name="Subhajit Sahu" userId="4f120548575355b2" providerId="Windows Live" clId="Web-{73DCC5F6-07A5-43C5-BB95-0D29E3C17D58}" dt="2020-11-27T07:40:38.530" v="2197" actId="1076"/>
          <ac:picMkLst>
            <pc:docMk/>
            <pc:sldMk cId="1851082783" sldId="327"/>
            <ac:picMk id="4" creationId="{A8A5C911-F21B-4BCA-9B2D-D85AA50DFF46}"/>
          </ac:picMkLst>
        </pc:picChg>
      </pc:sldChg>
      <pc:sldChg chg="modSp">
        <pc:chgData name="Subhajit Sahu" userId="4f120548575355b2" providerId="Windows Live" clId="Web-{73DCC5F6-07A5-43C5-BB95-0D29E3C17D58}" dt="2020-11-27T07:40:46.359" v="2199" actId="1076"/>
        <pc:sldMkLst>
          <pc:docMk/>
          <pc:sldMk cId="162467346" sldId="328"/>
        </pc:sldMkLst>
        <pc:picChg chg="mod">
          <ac:chgData name="Subhajit Sahu" userId="4f120548575355b2" providerId="Windows Live" clId="Web-{73DCC5F6-07A5-43C5-BB95-0D29E3C17D58}" dt="2020-11-27T07:40:46.359" v="2199" actId="1076"/>
          <ac:picMkLst>
            <pc:docMk/>
            <pc:sldMk cId="162467346" sldId="328"/>
            <ac:picMk id="4" creationId="{33E05657-A321-426F-ADA1-0252838E1702}"/>
          </ac:picMkLst>
        </pc:picChg>
      </pc:sldChg>
      <pc:sldChg chg="modSp">
        <pc:chgData name="Subhajit Sahu" userId="4f120548575355b2" providerId="Windows Live" clId="Web-{73DCC5F6-07A5-43C5-BB95-0D29E3C17D58}" dt="2020-11-27T07:41:15.296" v="2204" actId="1076"/>
        <pc:sldMkLst>
          <pc:docMk/>
          <pc:sldMk cId="1069301333" sldId="329"/>
        </pc:sldMkLst>
        <pc:picChg chg="mod">
          <ac:chgData name="Subhajit Sahu" userId="4f120548575355b2" providerId="Windows Live" clId="Web-{73DCC5F6-07A5-43C5-BB95-0D29E3C17D58}" dt="2020-11-27T07:41:15.296" v="2204" actId="1076"/>
          <ac:picMkLst>
            <pc:docMk/>
            <pc:sldMk cId="1069301333" sldId="329"/>
            <ac:picMk id="4" creationId="{3A939E7A-F402-4F99-B96A-BFB71C7D0891}"/>
          </ac:picMkLst>
        </pc:picChg>
      </pc:sldChg>
      <pc:sldChg chg="modSp new">
        <pc:chgData name="Subhajit Sahu" userId="4f120548575355b2" providerId="Windows Live" clId="Web-{73DCC5F6-07A5-43C5-BB95-0D29E3C17D58}" dt="2020-11-27T07:18:28.406" v="1455" actId="20577"/>
        <pc:sldMkLst>
          <pc:docMk/>
          <pc:sldMk cId="4105264217" sldId="330"/>
        </pc:sldMkLst>
        <pc:spChg chg="mod">
          <ac:chgData name="Subhajit Sahu" userId="4f120548575355b2" providerId="Windows Live" clId="Web-{73DCC5F6-07A5-43C5-BB95-0D29E3C17D58}" dt="2020-11-27T06:57:13.158" v="32" actId="20577"/>
          <ac:spMkLst>
            <pc:docMk/>
            <pc:sldMk cId="4105264217" sldId="330"/>
            <ac:spMk id="2" creationId="{5CD67008-1BD3-404B-934F-232B046213DE}"/>
          </ac:spMkLst>
        </pc:spChg>
        <pc:spChg chg="mod">
          <ac:chgData name="Subhajit Sahu" userId="4f120548575355b2" providerId="Windows Live" clId="Web-{73DCC5F6-07A5-43C5-BB95-0D29E3C17D58}" dt="2020-11-27T07:15:43.420" v="1319" actId="20577"/>
          <ac:spMkLst>
            <pc:docMk/>
            <pc:sldMk cId="4105264217" sldId="330"/>
            <ac:spMk id="3" creationId="{3A2BDB50-8CCD-4BAA-99F2-837B0D2BEB60}"/>
          </ac:spMkLst>
        </pc:spChg>
        <pc:spChg chg="mod">
          <ac:chgData name="Subhajit Sahu" userId="4f120548575355b2" providerId="Windows Live" clId="Web-{73DCC5F6-07A5-43C5-BB95-0D29E3C17D58}" dt="2020-11-27T07:18:28.406" v="1455" actId="20577"/>
          <ac:spMkLst>
            <pc:docMk/>
            <pc:sldMk cId="4105264217" sldId="330"/>
            <ac:spMk id="4" creationId="{44D9D479-E961-4715-B651-C1D9BE2B0DFE}"/>
          </ac:spMkLst>
        </pc:spChg>
      </pc:sldChg>
      <pc:sldChg chg="addSp delSp modSp new">
        <pc:chgData name="Subhajit Sahu" userId="4f120548575355b2" providerId="Windows Live" clId="Web-{73DCC5F6-07A5-43C5-BB95-0D29E3C17D58}" dt="2020-11-27T06:56:16.579" v="12" actId="14100"/>
        <pc:sldMkLst>
          <pc:docMk/>
          <pc:sldMk cId="3577906716" sldId="331"/>
        </pc:sldMkLst>
        <pc:spChg chg="del">
          <ac:chgData name="Subhajit Sahu" userId="4f120548575355b2" providerId="Windows Live" clId="Web-{73DCC5F6-07A5-43C5-BB95-0D29E3C17D58}" dt="2020-11-27T06:56:00.282" v="9"/>
          <ac:spMkLst>
            <pc:docMk/>
            <pc:sldMk cId="3577906716" sldId="331"/>
            <ac:spMk id="3" creationId="{D0946824-D7B4-4CB6-9F78-70668F8B065F}"/>
          </ac:spMkLst>
        </pc:spChg>
        <pc:picChg chg="add mod ord">
          <ac:chgData name="Subhajit Sahu" userId="4f120548575355b2" providerId="Windows Live" clId="Web-{73DCC5F6-07A5-43C5-BB95-0D29E3C17D58}" dt="2020-11-27T06:56:16.579" v="12" actId="14100"/>
          <ac:picMkLst>
            <pc:docMk/>
            <pc:sldMk cId="3577906716" sldId="331"/>
            <ac:picMk id="4" creationId="{69ED5F39-3848-48C4-A2C9-0380954E8209}"/>
          </ac:picMkLst>
        </pc:picChg>
      </pc:sldChg>
    </pc:docChg>
  </pc:docChgLst>
  <pc:docChgLst>
    <pc:chgData name="Subhajit Sahu" userId="4f120548575355b2" providerId="Windows Live" clId="Web-{4F475675-FED5-49D3-82AE-62FA227A34ED}"/>
    <pc:docChg chg="addSld delSld modSld sldOrd">
      <pc:chgData name="Subhajit Sahu" userId="4f120548575355b2" providerId="Windows Live" clId="Web-{4F475675-FED5-49D3-82AE-62FA227A34ED}" dt="2020-11-27T12:59:38.427" v="2625" actId="1076"/>
      <pc:docMkLst>
        <pc:docMk/>
      </pc:docMkLst>
      <pc:sldChg chg="modSp">
        <pc:chgData name="Subhajit Sahu" userId="4f120548575355b2" providerId="Windows Live" clId="Web-{4F475675-FED5-49D3-82AE-62FA227A34ED}" dt="2020-11-27T12:59:38.427" v="2625" actId="1076"/>
        <pc:sldMkLst>
          <pc:docMk/>
          <pc:sldMk cId="3922327964" sldId="257"/>
        </pc:sldMkLst>
        <pc:spChg chg="mod">
          <ac:chgData name="Subhajit Sahu" userId="4f120548575355b2" providerId="Windows Live" clId="Web-{4F475675-FED5-49D3-82AE-62FA227A34ED}" dt="2020-11-27T12:59:38.427" v="2625" actId="1076"/>
          <ac:spMkLst>
            <pc:docMk/>
            <pc:sldMk cId="3922327964" sldId="257"/>
            <ac:spMk id="14" creationId="{5C35E439-CD2C-4853-8D3B-CC81C7598CB5}"/>
          </ac:spMkLst>
        </pc:spChg>
      </pc:sldChg>
      <pc:sldChg chg="modSp">
        <pc:chgData name="Subhajit Sahu" userId="4f120548575355b2" providerId="Windows Live" clId="Web-{4F475675-FED5-49D3-82AE-62FA227A34ED}" dt="2020-11-27T10:11:08.944" v="238" actId="20577"/>
        <pc:sldMkLst>
          <pc:docMk/>
          <pc:sldMk cId="3973525229" sldId="285"/>
        </pc:sldMkLst>
        <pc:spChg chg="mod">
          <ac:chgData name="Subhajit Sahu" userId="4f120548575355b2" providerId="Windows Live" clId="Web-{4F475675-FED5-49D3-82AE-62FA227A34ED}" dt="2020-11-27T10:08:31.743" v="139" actId="20577"/>
          <ac:spMkLst>
            <pc:docMk/>
            <pc:sldMk cId="3973525229" sldId="285"/>
            <ac:spMk id="3" creationId="{6895FE06-0354-426A-B170-4FCC3325090F}"/>
          </ac:spMkLst>
        </pc:spChg>
        <pc:spChg chg="mod">
          <ac:chgData name="Subhajit Sahu" userId="4f120548575355b2" providerId="Windows Live" clId="Web-{4F475675-FED5-49D3-82AE-62FA227A34ED}" dt="2020-11-27T10:11:08.944" v="238" actId="20577"/>
          <ac:spMkLst>
            <pc:docMk/>
            <pc:sldMk cId="3973525229" sldId="285"/>
            <ac:spMk id="4" creationId="{6E62B9D2-7C36-4E26-857B-E18151926255}"/>
          </ac:spMkLst>
        </pc:spChg>
      </pc:sldChg>
      <pc:sldChg chg="modSp">
        <pc:chgData name="Subhajit Sahu" userId="4f120548575355b2" providerId="Windows Live" clId="Web-{4F475675-FED5-49D3-82AE-62FA227A34ED}" dt="2020-11-27T10:22:30.887" v="270" actId="20577"/>
        <pc:sldMkLst>
          <pc:docMk/>
          <pc:sldMk cId="4105264217" sldId="330"/>
        </pc:sldMkLst>
        <pc:spChg chg="mod">
          <ac:chgData name="Subhajit Sahu" userId="4f120548575355b2" providerId="Windows Live" clId="Web-{4F475675-FED5-49D3-82AE-62FA227A34ED}" dt="2020-11-27T10:20:34.867" v="246" actId="20577"/>
          <ac:spMkLst>
            <pc:docMk/>
            <pc:sldMk cId="4105264217" sldId="330"/>
            <ac:spMk id="3" creationId="{3A2BDB50-8CCD-4BAA-99F2-837B0D2BEB60}"/>
          </ac:spMkLst>
        </pc:spChg>
        <pc:spChg chg="mod">
          <ac:chgData name="Subhajit Sahu" userId="4f120548575355b2" providerId="Windows Live" clId="Web-{4F475675-FED5-49D3-82AE-62FA227A34ED}" dt="2020-11-27T10:22:30.887" v="270" actId="20577"/>
          <ac:spMkLst>
            <pc:docMk/>
            <pc:sldMk cId="4105264217" sldId="330"/>
            <ac:spMk id="4" creationId="{44D9D479-E961-4715-B651-C1D9BE2B0DFE}"/>
          </ac:spMkLst>
        </pc:spChg>
      </pc:sldChg>
      <pc:sldChg chg="addSp delSp modSp new del ord">
        <pc:chgData name="Subhajit Sahu" userId="4f120548575355b2" providerId="Windows Live" clId="Web-{4F475675-FED5-49D3-82AE-62FA227A34ED}" dt="2020-11-27T12:38:27.741" v="2496"/>
        <pc:sldMkLst>
          <pc:docMk/>
          <pc:sldMk cId="1021716838" sldId="332"/>
        </pc:sldMkLst>
        <pc:spChg chg="mod">
          <ac:chgData name="Subhajit Sahu" userId="4f120548575355b2" providerId="Windows Live" clId="Web-{4F475675-FED5-49D3-82AE-62FA227A34ED}" dt="2020-11-27T09:03:45.563" v="21" actId="20577"/>
          <ac:spMkLst>
            <pc:docMk/>
            <pc:sldMk cId="1021716838" sldId="332"/>
            <ac:spMk id="2" creationId="{EC33EAFA-BD33-417E-80BC-FEBF4EF1D32F}"/>
          </ac:spMkLst>
        </pc:spChg>
        <pc:spChg chg="del">
          <ac:chgData name="Subhajit Sahu" userId="4f120548575355b2" providerId="Windows Live" clId="Web-{4F475675-FED5-49D3-82AE-62FA227A34ED}" dt="2020-11-27T09:01:15.938" v="1"/>
          <ac:spMkLst>
            <pc:docMk/>
            <pc:sldMk cId="1021716838" sldId="332"/>
            <ac:spMk id="3" creationId="{30EB9DB6-1D75-48A5-AF49-8078D87DE642}"/>
          </ac:spMkLst>
        </pc:spChg>
        <pc:picChg chg="add mod ord">
          <ac:chgData name="Subhajit Sahu" userId="4f120548575355b2" providerId="Windows Live" clId="Web-{4F475675-FED5-49D3-82AE-62FA227A34ED}" dt="2020-11-27T09:03:26.172" v="18"/>
          <ac:picMkLst>
            <pc:docMk/>
            <pc:sldMk cId="1021716838" sldId="332"/>
            <ac:picMk id="4" creationId="{CC06F883-7C5A-43B8-ADC6-5FB5A1F7A16B}"/>
          </ac:picMkLst>
        </pc:picChg>
      </pc:sldChg>
      <pc:sldChg chg="modSp new del">
        <pc:chgData name="Subhajit Sahu" userId="4f120548575355b2" providerId="Windows Live" clId="Web-{4F475675-FED5-49D3-82AE-62FA227A34ED}" dt="2020-11-27T12:43:54.284" v="2615"/>
        <pc:sldMkLst>
          <pc:docMk/>
          <pc:sldMk cId="1885825995" sldId="333"/>
        </pc:sldMkLst>
        <pc:spChg chg="mod">
          <ac:chgData name="Subhajit Sahu" userId="4f120548575355b2" providerId="Windows Live" clId="Web-{4F475675-FED5-49D3-82AE-62FA227A34ED}" dt="2020-11-27T09:07:47.298" v="58" actId="20577"/>
          <ac:spMkLst>
            <pc:docMk/>
            <pc:sldMk cId="1885825995" sldId="333"/>
            <ac:spMk id="3" creationId="{5F3B9049-5845-4736-BE76-A30F8E8B6199}"/>
          </ac:spMkLst>
        </pc:spChg>
        <pc:spChg chg="mod">
          <ac:chgData name="Subhajit Sahu" userId="4f120548575355b2" providerId="Windows Live" clId="Web-{4F475675-FED5-49D3-82AE-62FA227A34ED}" dt="2020-11-27T09:05:08.954" v="27" actId="20577"/>
          <ac:spMkLst>
            <pc:docMk/>
            <pc:sldMk cId="1885825995" sldId="333"/>
            <ac:spMk id="4" creationId="{8C4E8B31-34DB-4195-9B25-3B6D1C36D19E}"/>
          </ac:spMkLst>
        </pc:spChg>
      </pc:sldChg>
      <pc:sldChg chg="addSp delSp modSp new">
        <pc:chgData name="Subhajit Sahu" userId="4f120548575355b2" providerId="Windows Live" clId="Web-{4F475675-FED5-49D3-82AE-62FA227A34ED}" dt="2020-11-27T10:56:36.410" v="746" actId="20577"/>
        <pc:sldMkLst>
          <pc:docMk/>
          <pc:sldMk cId="876000845" sldId="334"/>
        </pc:sldMkLst>
        <pc:spChg chg="mod">
          <ac:chgData name="Subhajit Sahu" userId="4f120548575355b2" providerId="Windows Live" clId="Web-{4F475675-FED5-49D3-82AE-62FA227A34ED}" dt="2020-11-27T10:25:36.166" v="328" actId="20577"/>
          <ac:spMkLst>
            <pc:docMk/>
            <pc:sldMk cId="876000845" sldId="334"/>
            <ac:spMk id="2" creationId="{6AE74B71-FA28-4BC8-B42D-E4536BD0499F}"/>
          </ac:spMkLst>
        </pc:spChg>
        <pc:spChg chg="mod">
          <ac:chgData name="Subhajit Sahu" userId="4f120548575355b2" providerId="Windows Live" clId="Web-{4F475675-FED5-49D3-82AE-62FA227A34ED}" dt="2020-11-27T10:47:35.911" v="726" actId="20577"/>
          <ac:spMkLst>
            <pc:docMk/>
            <pc:sldMk cId="876000845" sldId="334"/>
            <ac:spMk id="3" creationId="{31E7E6F6-F65B-47C3-9F52-A2B3609F6AEC}"/>
          </ac:spMkLst>
        </pc:spChg>
        <pc:spChg chg="add del mod">
          <ac:chgData name="Subhajit Sahu" userId="4f120548575355b2" providerId="Windows Live" clId="Web-{4F475675-FED5-49D3-82AE-62FA227A34ED}" dt="2020-11-27T10:48:00.163" v="731" actId="20577"/>
          <ac:spMkLst>
            <pc:docMk/>
            <pc:sldMk cId="876000845" sldId="334"/>
            <ac:spMk id="4" creationId="{938B0C82-95B2-417B-89F6-578B48ADDDDF}"/>
          </ac:spMkLst>
        </pc:spChg>
        <pc:spChg chg="add mod">
          <ac:chgData name="Subhajit Sahu" userId="4f120548575355b2" providerId="Windows Live" clId="Web-{4F475675-FED5-49D3-82AE-62FA227A34ED}" dt="2020-11-27T10:35:53.116" v="573" actId="20577"/>
          <ac:spMkLst>
            <pc:docMk/>
            <pc:sldMk cId="876000845" sldId="334"/>
            <ac:spMk id="6" creationId="{A3795616-DF8F-47C8-99E1-72229DF65C1A}"/>
          </ac:spMkLst>
        </pc:spChg>
        <pc:spChg chg="add mod">
          <ac:chgData name="Subhajit Sahu" userId="4f120548575355b2" providerId="Windows Live" clId="Web-{4F475675-FED5-49D3-82AE-62FA227A34ED}" dt="2020-11-27T10:35:17.285" v="544" actId="1076"/>
          <ac:spMkLst>
            <pc:docMk/>
            <pc:sldMk cId="876000845" sldId="334"/>
            <ac:spMk id="9" creationId="{AC73FD2D-AB17-4D42-B6BB-D96F276C3337}"/>
          </ac:spMkLst>
        </pc:spChg>
        <pc:spChg chg="add mod">
          <ac:chgData name="Subhajit Sahu" userId="4f120548575355b2" providerId="Windows Live" clId="Web-{4F475675-FED5-49D3-82AE-62FA227A34ED}" dt="2020-11-27T10:56:36.410" v="746" actId="20577"/>
          <ac:spMkLst>
            <pc:docMk/>
            <pc:sldMk cId="876000845" sldId="334"/>
            <ac:spMk id="11" creationId="{E52F83B5-5CDE-4733-A857-E35114BF1734}"/>
          </ac:spMkLst>
        </pc:spChg>
        <pc:picChg chg="add del mod ord">
          <ac:chgData name="Subhajit Sahu" userId="4f120548575355b2" providerId="Windows Live" clId="Web-{4F475675-FED5-49D3-82AE-62FA227A34ED}" dt="2020-11-27T10:31:00.982" v="517"/>
          <ac:picMkLst>
            <pc:docMk/>
            <pc:sldMk cId="876000845" sldId="334"/>
            <ac:picMk id="7" creationId="{FB6918DE-5D74-4404-814C-8B72956C447D}"/>
          </ac:picMkLst>
        </pc:picChg>
        <pc:picChg chg="add mod">
          <ac:chgData name="Subhajit Sahu" userId="4f120548575355b2" providerId="Windows Live" clId="Web-{4F475675-FED5-49D3-82AE-62FA227A34ED}" dt="2020-11-27T10:31:33.969" v="524" actId="1076"/>
          <ac:picMkLst>
            <pc:docMk/>
            <pc:sldMk cId="876000845" sldId="334"/>
            <ac:picMk id="8" creationId="{1CC06668-74CD-4F4F-8330-B6EF06BC567A}"/>
          </ac:picMkLst>
        </pc:picChg>
        <pc:picChg chg="add mod ord">
          <ac:chgData name="Subhajit Sahu" userId="4f120548575355b2" providerId="Windows Live" clId="Web-{4F475675-FED5-49D3-82AE-62FA227A34ED}" dt="2020-11-27T10:48:38.494" v="738" actId="14100"/>
          <ac:picMkLst>
            <pc:docMk/>
            <pc:sldMk cId="876000845" sldId="334"/>
            <ac:picMk id="10" creationId="{CB34DAD8-5E03-48AB-8AAB-4BE2222E34FA}"/>
          </ac:picMkLst>
        </pc:picChg>
      </pc:sldChg>
      <pc:sldChg chg="add del replId">
        <pc:chgData name="Subhajit Sahu" userId="4f120548575355b2" providerId="Windows Live" clId="Web-{4F475675-FED5-49D3-82AE-62FA227A34ED}" dt="2020-11-27T10:56:46.614" v="749"/>
        <pc:sldMkLst>
          <pc:docMk/>
          <pc:sldMk cId="2143898391" sldId="335"/>
        </pc:sldMkLst>
      </pc:sldChg>
      <pc:sldChg chg="addSp delSp modSp add replId">
        <pc:chgData name="Subhajit Sahu" userId="4f120548575355b2" providerId="Windows Live" clId="Web-{4F475675-FED5-49D3-82AE-62FA227A34ED}" dt="2020-11-27T11:28:52.113" v="1549" actId="1076"/>
        <pc:sldMkLst>
          <pc:docMk/>
          <pc:sldMk cId="2341858980" sldId="335"/>
        </pc:sldMkLst>
        <pc:spChg chg="mod">
          <ac:chgData name="Subhajit Sahu" userId="4f120548575355b2" providerId="Windows Live" clId="Web-{4F475675-FED5-49D3-82AE-62FA227A34ED}" dt="2020-11-27T10:57:07.147" v="761" actId="20577"/>
          <ac:spMkLst>
            <pc:docMk/>
            <pc:sldMk cId="2341858980" sldId="335"/>
            <ac:spMk id="2" creationId="{6AE74B71-FA28-4BC8-B42D-E4536BD0499F}"/>
          </ac:spMkLst>
        </pc:spChg>
        <pc:spChg chg="mod">
          <ac:chgData name="Subhajit Sahu" userId="4f120548575355b2" providerId="Windows Live" clId="Web-{4F475675-FED5-49D3-82AE-62FA227A34ED}" dt="2020-11-27T11:06:41.962" v="1022" actId="20577"/>
          <ac:spMkLst>
            <pc:docMk/>
            <pc:sldMk cId="2341858980" sldId="335"/>
            <ac:spMk id="3" creationId="{31E7E6F6-F65B-47C3-9F52-A2B3609F6AEC}"/>
          </ac:spMkLst>
        </pc:spChg>
        <pc:spChg chg="mod">
          <ac:chgData name="Subhajit Sahu" userId="4f120548575355b2" providerId="Windows Live" clId="Web-{4F475675-FED5-49D3-82AE-62FA227A34ED}" dt="2020-11-27T11:28:23.642" v="1541" actId="20577"/>
          <ac:spMkLst>
            <pc:docMk/>
            <pc:sldMk cId="2341858980" sldId="335"/>
            <ac:spMk id="4" creationId="{938B0C82-95B2-417B-89F6-578B48ADDDDF}"/>
          </ac:spMkLst>
        </pc:spChg>
        <pc:spChg chg="mod">
          <ac:chgData name="Subhajit Sahu" userId="4f120548575355b2" providerId="Windows Live" clId="Web-{4F475675-FED5-49D3-82AE-62FA227A34ED}" dt="2020-11-27T11:10:09.886" v="1041" actId="20577"/>
          <ac:spMkLst>
            <pc:docMk/>
            <pc:sldMk cId="2341858980" sldId="335"/>
            <ac:spMk id="6" creationId="{A3795616-DF8F-47C8-99E1-72229DF65C1A}"/>
          </ac:spMkLst>
        </pc:spChg>
        <pc:spChg chg="mod">
          <ac:chgData name="Subhajit Sahu" userId="4f120548575355b2" providerId="Windows Live" clId="Web-{4F475675-FED5-49D3-82AE-62FA227A34ED}" dt="2020-11-27T11:08:07.438" v="1027" actId="20577"/>
          <ac:spMkLst>
            <pc:docMk/>
            <pc:sldMk cId="2341858980" sldId="335"/>
            <ac:spMk id="9" creationId="{AC73FD2D-AB17-4D42-B6BB-D96F276C3337}"/>
          </ac:spMkLst>
        </pc:spChg>
        <pc:spChg chg="mod">
          <ac:chgData name="Subhajit Sahu" userId="4f120548575355b2" providerId="Windows Live" clId="Web-{4F475675-FED5-49D3-82AE-62FA227A34ED}" dt="2020-11-27T11:10:14.761" v="1044" actId="20577"/>
          <ac:spMkLst>
            <pc:docMk/>
            <pc:sldMk cId="2341858980" sldId="335"/>
            <ac:spMk id="11" creationId="{E52F83B5-5CDE-4733-A857-E35114BF1734}"/>
          </ac:spMkLst>
        </pc:spChg>
        <pc:picChg chg="add mod ord">
          <ac:chgData name="Subhajit Sahu" userId="4f120548575355b2" providerId="Windows Live" clId="Web-{4F475675-FED5-49D3-82AE-62FA227A34ED}" dt="2020-11-27T11:06:07.755" v="1017" actId="1076"/>
          <ac:picMkLst>
            <pc:docMk/>
            <pc:sldMk cId="2341858980" sldId="335"/>
            <ac:picMk id="5" creationId="{333435FE-914A-4E37-8197-5FFC13351E34}"/>
          </ac:picMkLst>
        </pc:picChg>
        <pc:picChg chg="add mod">
          <ac:chgData name="Subhajit Sahu" userId="4f120548575355b2" providerId="Windows Live" clId="Web-{4F475675-FED5-49D3-82AE-62FA227A34ED}" dt="2020-11-27T11:28:52.113" v="1549" actId="1076"/>
          <ac:picMkLst>
            <pc:docMk/>
            <pc:sldMk cId="2341858980" sldId="335"/>
            <ac:picMk id="7" creationId="{3BF60635-1AC9-4E70-AAB3-193D394A1A78}"/>
          </ac:picMkLst>
        </pc:picChg>
        <pc:picChg chg="del">
          <ac:chgData name="Subhajit Sahu" userId="4f120548575355b2" providerId="Windows Live" clId="Web-{4F475675-FED5-49D3-82AE-62FA227A34ED}" dt="2020-11-27T11:05:51.379" v="1012"/>
          <ac:picMkLst>
            <pc:docMk/>
            <pc:sldMk cId="2341858980" sldId="335"/>
            <ac:picMk id="8" creationId="{1CC06668-74CD-4F4F-8330-B6EF06BC567A}"/>
          </ac:picMkLst>
        </pc:picChg>
        <pc:picChg chg="del">
          <ac:chgData name="Subhajit Sahu" userId="4f120548575355b2" providerId="Windows Live" clId="Web-{4F475675-FED5-49D3-82AE-62FA227A34ED}" dt="2020-11-27T11:28:26.596" v="1544"/>
          <ac:picMkLst>
            <pc:docMk/>
            <pc:sldMk cId="2341858980" sldId="335"/>
            <ac:picMk id="10" creationId="{CB34DAD8-5E03-48AB-8AAB-4BE2222E34FA}"/>
          </ac:picMkLst>
        </pc:picChg>
      </pc:sldChg>
      <pc:sldChg chg="addSp delSp modSp add ord replId">
        <pc:chgData name="Subhajit Sahu" userId="4f120548575355b2" providerId="Windows Live" clId="Web-{4F475675-FED5-49D3-82AE-62FA227A34ED}" dt="2020-11-27T12:05:51.792" v="1759" actId="20577"/>
        <pc:sldMkLst>
          <pc:docMk/>
          <pc:sldMk cId="3167893618" sldId="336"/>
        </pc:sldMkLst>
        <pc:spChg chg="mod">
          <ac:chgData name="Subhajit Sahu" userId="4f120548575355b2" providerId="Windows Live" clId="Web-{4F475675-FED5-49D3-82AE-62FA227A34ED}" dt="2020-11-27T11:56:22.072" v="1576" actId="20577"/>
          <ac:spMkLst>
            <pc:docMk/>
            <pc:sldMk cId="3167893618" sldId="336"/>
            <ac:spMk id="2" creationId="{6AE74B71-FA28-4BC8-B42D-E4536BD0499F}"/>
          </ac:spMkLst>
        </pc:spChg>
        <pc:spChg chg="mod">
          <ac:chgData name="Subhajit Sahu" userId="4f120548575355b2" providerId="Windows Live" clId="Web-{4F475675-FED5-49D3-82AE-62FA227A34ED}" dt="2020-11-27T12:04:13.315" v="1744" actId="20577"/>
          <ac:spMkLst>
            <pc:docMk/>
            <pc:sldMk cId="3167893618" sldId="336"/>
            <ac:spMk id="3" creationId="{31E7E6F6-F65B-47C3-9F52-A2B3609F6AEC}"/>
          </ac:spMkLst>
        </pc:spChg>
        <pc:spChg chg="mod">
          <ac:chgData name="Subhajit Sahu" userId="4f120548575355b2" providerId="Windows Live" clId="Web-{4F475675-FED5-49D3-82AE-62FA227A34ED}" dt="2020-11-27T12:03:58.673" v="1739" actId="20577"/>
          <ac:spMkLst>
            <pc:docMk/>
            <pc:sldMk cId="3167893618" sldId="336"/>
            <ac:spMk id="4" creationId="{938B0C82-95B2-417B-89F6-578B48ADDDDF}"/>
          </ac:spMkLst>
        </pc:spChg>
        <pc:spChg chg="mod">
          <ac:chgData name="Subhajit Sahu" userId="4f120548575355b2" providerId="Windows Live" clId="Web-{4F475675-FED5-49D3-82AE-62FA227A34ED}" dt="2020-11-27T12:02:36.822" v="1679" actId="20577"/>
          <ac:spMkLst>
            <pc:docMk/>
            <pc:sldMk cId="3167893618" sldId="336"/>
            <ac:spMk id="6" creationId="{A3795616-DF8F-47C8-99E1-72229DF65C1A}"/>
          </ac:spMkLst>
        </pc:spChg>
        <pc:spChg chg="mod">
          <ac:chgData name="Subhajit Sahu" userId="4f120548575355b2" providerId="Windows Live" clId="Web-{4F475675-FED5-49D3-82AE-62FA227A34ED}" dt="2020-11-27T11:56:55.934" v="1584" actId="20577"/>
          <ac:spMkLst>
            <pc:docMk/>
            <pc:sldMk cId="3167893618" sldId="336"/>
            <ac:spMk id="9" creationId="{AC73FD2D-AB17-4D42-B6BB-D96F276C3337}"/>
          </ac:spMkLst>
        </pc:spChg>
        <pc:spChg chg="mod">
          <ac:chgData name="Subhajit Sahu" userId="4f120548575355b2" providerId="Windows Live" clId="Web-{4F475675-FED5-49D3-82AE-62FA227A34ED}" dt="2020-11-27T12:05:51.792" v="1759" actId="20577"/>
          <ac:spMkLst>
            <pc:docMk/>
            <pc:sldMk cId="3167893618" sldId="336"/>
            <ac:spMk id="11" creationId="{E52F83B5-5CDE-4733-A857-E35114BF1734}"/>
          </ac:spMkLst>
        </pc:spChg>
        <pc:picChg chg="del">
          <ac:chgData name="Subhajit Sahu" userId="4f120548575355b2" providerId="Windows Live" clId="Web-{4F475675-FED5-49D3-82AE-62FA227A34ED}" dt="2020-11-27T11:59:54.090" v="1649"/>
          <ac:picMkLst>
            <pc:docMk/>
            <pc:sldMk cId="3167893618" sldId="336"/>
            <ac:picMk id="5" creationId="{333435FE-914A-4E37-8197-5FFC13351E34}"/>
          </ac:picMkLst>
        </pc:picChg>
        <pc:picChg chg="del">
          <ac:chgData name="Subhajit Sahu" userId="4f120548575355b2" providerId="Windows Live" clId="Web-{4F475675-FED5-49D3-82AE-62FA227A34ED}" dt="2020-11-27T12:03:41.172" v="1735"/>
          <ac:picMkLst>
            <pc:docMk/>
            <pc:sldMk cId="3167893618" sldId="336"/>
            <ac:picMk id="7" creationId="{3BF60635-1AC9-4E70-AAB3-193D394A1A78}"/>
          </ac:picMkLst>
        </pc:picChg>
        <pc:picChg chg="add mod ord">
          <ac:chgData name="Subhajit Sahu" userId="4f120548575355b2" providerId="Windows Live" clId="Web-{4F475675-FED5-49D3-82AE-62FA227A34ED}" dt="2020-11-27T12:05:06.038" v="1754"/>
          <ac:picMkLst>
            <pc:docMk/>
            <pc:sldMk cId="3167893618" sldId="336"/>
            <ac:picMk id="8" creationId="{B808CFA6-51E9-4BBE-8F56-C4B0E6C133F8}"/>
          </ac:picMkLst>
        </pc:picChg>
        <pc:picChg chg="add mod ord">
          <ac:chgData name="Subhajit Sahu" userId="4f120548575355b2" providerId="Windows Live" clId="Web-{4F475675-FED5-49D3-82AE-62FA227A34ED}" dt="2020-11-27T12:04:52.272" v="1752" actId="1076"/>
          <ac:picMkLst>
            <pc:docMk/>
            <pc:sldMk cId="3167893618" sldId="336"/>
            <ac:picMk id="10" creationId="{4602E632-BA07-4CDB-A3C6-303E783F914F}"/>
          </ac:picMkLst>
        </pc:picChg>
      </pc:sldChg>
      <pc:sldChg chg="addSp delSp modSp add ord replId">
        <pc:chgData name="Subhajit Sahu" userId="4f120548575355b2" providerId="Windows Live" clId="Web-{4F475675-FED5-49D3-82AE-62FA227A34ED}" dt="2020-11-27T12:17:57.104" v="2220" actId="20577"/>
        <pc:sldMkLst>
          <pc:docMk/>
          <pc:sldMk cId="172103685" sldId="337"/>
        </pc:sldMkLst>
        <pc:spChg chg="mod">
          <ac:chgData name="Subhajit Sahu" userId="4f120548575355b2" providerId="Windows Live" clId="Web-{4F475675-FED5-49D3-82AE-62FA227A34ED}" dt="2020-11-27T12:07:33.660" v="1783" actId="20577"/>
          <ac:spMkLst>
            <pc:docMk/>
            <pc:sldMk cId="172103685" sldId="337"/>
            <ac:spMk id="2" creationId="{6AE74B71-FA28-4BC8-B42D-E4536BD0499F}"/>
          </ac:spMkLst>
        </pc:spChg>
        <pc:spChg chg="mod">
          <ac:chgData name="Subhajit Sahu" userId="4f120548575355b2" providerId="Windows Live" clId="Web-{4F475675-FED5-49D3-82AE-62FA227A34ED}" dt="2020-11-27T12:11:58.792" v="2023" actId="20577"/>
          <ac:spMkLst>
            <pc:docMk/>
            <pc:sldMk cId="172103685" sldId="337"/>
            <ac:spMk id="3" creationId="{31E7E6F6-F65B-47C3-9F52-A2B3609F6AEC}"/>
          </ac:spMkLst>
        </pc:spChg>
        <pc:spChg chg="mod">
          <ac:chgData name="Subhajit Sahu" userId="4f120548575355b2" providerId="Windows Live" clId="Web-{4F475675-FED5-49D3-82AE-62FA227A34ED}" dt="2020-11-27T12:17:57.104" v="2220" actId="20577"/>
          <ac:spMkLst>
            <pc:docMk/>
            <pc:sldMk cId="172103685" sldId="337"/>
            <ac:spMk id="4" creationId="{938B0C82-95B2-417B-89F6-578B48ADDDDF}"/>
          </ac:spMkLst>
        </pc:spChg>
        <pc:spChg chg="mod">
          <ac:chgData name="Subhajit Sahu" userId="4f120548575355b2" providerId="Windows Live" clId="Web-{4F475675-FED5-49D3-82AE-62FA227A34ED}" dt="2020-11-27T12:13:35.363" v="2051" actId="20577"/>
          <ac:spMkLst>
            <pc:docMk/>
            <pc:sldMk cId="172103685" sldId="337"/>
            <ac:spMk id="6" creationId="{A3795616-DF8F-47C8-99E1-72229DF65C1A}"/>
          </ac:spMkLst>
        </pc:spChg>
        <pc:spChg chg="mod">
          <ac:chgData name="Subhajit Sahu" userId="4f120548575355b2" providerId="Windows Live" clId="Web-{4F475675-FED5-49D3-82AE-62FA227A34ED}" dt="2020-11-27T12:07:57.584" v="1789" actId="20577"/>
          <ac:spMkLst>
            <pc:docMk/>
            <pc:sldMk cId="172103685" sldId="337"/>
            <ac:spMk id="9" creationId="{AC73FD2D-AB17-4D42-B6BB-D96F276C3337}"/>
          </ac:spMkLst>
        </pc:spChg>
        <pc:spChg chg="mod">
          <ac:chgData name="Subhajit Sahu" userId="4f120548575355b2" providerId="Windows Live" clId="Web-{4F475675-FED5-49D3-82AE-62FA227A34ED}" dt="2020-11-27T12:13:43.083" v="2056" actId="20577"/>
          <ac:spMkLst>
            <pc:docMk/>
            <pc:sldMk cId="172103685" sldId="337"/>
            <ac:spMk id="11" creationId="{E52F83B5-5CDE-4733-A857-E35114BF1734}"/>
          </ac:spMkLst>
        </pc:spChg>
        <pc:picChg chg="del">
          <ac:chgData name="Subhajit Sahu" userId="4f120548575355b2" providerId="Windows Live" clId="Web-{4F475675-FED5-49D3-82AE-62FA227A34ED}" dt="2020-11-27T12:08:14.679" v="1792"/>
          <ac:picMkLst>
            <pc:docMk/>
            <pc:sldMk cId="172103685" sldId="337"/>
            <ac:picMk id="5" creationId="{333435FE-914A-4E37-8197-5FFC13351E34}"/>
          </ac:picMkLst>
        </pc:picChg>
        <pc:picChg chg="del">
          <ac:chgData name="Subhajit Sahu" userId="4f120548575355b2" providerId="Windows Live" clId="Web-{4F475675-FED5-49D3-82AE-62FA227A34ED}" dt="2020-11-27T12:13:57.006" v="2059"/>
          <ac:picMkLst>
            <pc:docMk/>
            <pc:sldMk cId="172103685" sldId="337"/>
            <ac:picMk id="7" creationId="{3BF60635-1AC9-4E70-AAB3-193D394A1A78}"/>
          </ac:picMkLst>
        </pc:picChg>
        <pc:picChg chg="add mod">
          <ac:chgData name="Subhajit Sahu" userId="4f120548575355b2" providerId="Windows Live" clId="Web-{4F475675-FED5-49D3-82AE-62FA227A34ED}" dt="2020-11-27T12:08:27.181" v="1796" actId="1076"/>
          <ac:picMkLst>
            <pc:docMk/>
            <pc:sldMk cId="172103685" sldId="337"/>
            <ac:picMk id="8" creationId="{04323EB8-9F95-431D-A6B5-46228E9B2F43}"/>
          </ac:picMkLst>
        </pc:picChg>
        <pc:picChg chg="add mod">
          <ac:chgData name="Subhajit Sahu" userId="4f120548575355b2" providerId="Windows Live" clId="Web-{4F475675-FED5-49D3-82AE-62FA227A34ED}" dt="2020-11-27T12:14:16.132" v="2065" actId="1076"/>
          <ac:picMkLst>
            <pc:docMk/>
            <pc:sldMk cId="172103685" sldId="337"/>
            <ac:picMk id="10" creationId="{AD6B449E-6A07-47D7-8959-6BFD4A608604}"/>
          </ac:picMkLst>
        </pc:picChg>
      </pc:sldChg>
      <pc:sldChg chg="addSp delSp modSp add ord replId">
        <pc:chgData name="Subhajit Sahu" userId="4f120548575355b2" providerId="Windows Live" clId="Web-{4F475675-FED5-49D3-82AE-62FA227A34ED}" dt="2020-11-27T12:43:33.220" v="2612" actId="20577"/>
        <pc:sldMkLst>
          <pc:docMk/>
          <pc:sldMk cId="678092870" sldId="338"/>
        </pc:sldMkLst>
        <pc:spChg chg="mod">
          <ac:chgData name="Subhajit Sahu" userId="4f120548575355b2" providerId="Windows Live" clId="Web-{4F475675-FED5-49D3-82AE-62FA227A34ED}" dt="2020-11-27T12:26:36.836" v="2273" actId="20577"/>
          <ac:spMkLst>
            <pc:docMk/>
            <pc:sldMk cId="678092870" sldId="338"/>
            <ac:spMk id="2" creationId="{6AE74B71-FA28-4BC8-B42D-E4536BD0499F}"/>
          </ac:spMkLst>
        </pc:spChg>
        <pc:spChg chg="mod">
          <ac:chgData name="Subhajit Sahu" userId="4f120548575355b2" providerId="Windows Live" clId="Web-{4F475675-FED5-49D3-82AE-62FA227A34ED}" dt="2020-11-27T12:32:09.458" v="2493" actId="20577"/>
          <ac:spMkLst>
            <pc:docMk/>
            <pc:sldMk cId="678092870" sldId="338"/>
            <ac:spMk id="3" creationId="{31E7E6F6-F65B-47C3-9F52-A2B3609F6AEC}"/>
          </ac:spMkLst>
        </pc:spChg>
        <pc:spChg chg="mod">
          <ac:chgData name="Subhajit Sahu" userId="4f120548575355b2" providerId="Windows Live" clId="Web-{4F475675-FED5-49D3-82AE-62FA227A34ED}" dt="2020-11-27T12:43:33.220" v="2612" actId="20577"/>
          <ac:spMkLst>
            <pc:docMk/>
            <pc:sldMk cId="678092870" sldId="338"/>
            <ac:spMk id="4" creationId="{938B0C82-95B2-417B-89F6-578B48ADDDDF}"/>
          </ac:spMkLst>
        </pc:spChg>
        <pc:spChg chg="mod">
          <ac:chgData name="Subhajit Sahu" userId="4f120548575355b2" providerId="Windows Live" clId="Web-{4F475675-FED5-49D3-82AE-62FA227A34ED}" dt="2020-11-27T12:38:52.977" v="2532" actId="20577"/>
          <ac:spMkLst>
            <pc:docMk/>
            <pc:sldMk cId="678092870" sldId="338"/>
            <ac:spMk id="6" creationId="{A3795616-DF8F-47C8-99E1-72229DF65C1A}"/>
          </ac:spMkLst>
        </pc:spChg>
        <pc:spChg chg="mod">
          <ac:chgData name="Subhajit Sahu" userId="4f120548575355b2" providerId="Windows Live" clId="Web-{4F475675-FED5-49D3-82AE-62FA227A34ED}" dt="2020-11-27T12:26:50.415" v="2281" actId="1076"/>
          <ac:spMkLst>
            <pc:docMk/>
            <pc:sldMk cId="678092870" sldId="338"/>
            <ac:spMk id="9" creationId="{AC73FD2D-AB17-4D42-B6BB-D96F276C3337}"/>
          </ac:spMkLst>
        </pc:spChg>
        <pc:spChg chg="mod">
          <ac:chgData name="Subhajit Sahu" userId="4f120548575355b2" providerId="Windows Live" clId="Web-{4F475675-FED5-49D3-82AE-62FA227A34ED}" dt="2020-11-27T12:39:03.072" v="2537" actId="20577"/>
          <ac:spMkLst>
            <pc:docMk/>
            <pc:sldMk cId="678092870" sldId="338"/>
            <ac:spMk id="11" creationId="{E52F83B5-5CDE-4733-A857-E35114BF1734}"/>
          </ac:spMkLst>
        </pc:spChg>
        <pc:picChg chg="add mod">
          <ac:chgData name="Subhajit Sahu" userId="4f120548575355b2" providerId="Windows Live" clId="Web-{4F475675-FED5-49D3-82AE-62FA227A34ED}" dt="2020-11-27T12:31:59.114" v="2490" actId="1076"/>
          <ac:picMkLst>
            <pc:docMk/>
            <pc:sldMk cId="678092870" sldId="338"/>
            <ac:picMk id="5" creationId="{838C5A82-B0F0-4C61-A3BE-078E62185436}"/>
          </ac:picMkLst>
        </pc:picChg>
        <pc:picChg chg="add mod">
          <ac:chgData name="Subhajit Sahu" userId="4f120548575355b2" providerId="Windows Live" clId="Web-{4F475675-FED5-49D3-82AE-62FA227A34ED}" dt="2020-11-27T12:40:41.877" v="2581" actId="14100"/>
          <ac:picMkLst>
            <pc:docMk/>
            <pc:sldMk cId="678092870" sldId="338"/>
            <ac:picMk id="7" creationId="{751227E5-C066-4A5C-B29B-32D05C4F730D}"/>
          </ac:picMkLst>
        </pc:picChg>
        <pc:picChg chg="del">
          <ac:chgData name="Subhajit Sahu" userId="4f120548575355b2" providerId="Windows Live" clId="Web-{4F475675-FED5-49D3-82AE-62FA227A34ED}" dt="2020-11-27T12:30:39.904" v="2444"/>
          <ac:picMkLst>
            <pc:docMk/>
            <pc:sldMk cId="678092870" sldId="338"/>
            <ac:picMk id="8" creationId="{B808CFA6-51E9-4BBE-8F56-C4B0E6C133F8}"/>
          </ac:picMkLst>
        </pc:picChg>
        <pc:picChg chg="del">
          <ac:chgData name="Subhajit Sahu" userId="4f120548575355b2" providerId="Windows Live" clId="Web-{4F475675-FED5-49D3-82AE-62FA227A34ED}" dt="2020-11-27T12:40:29.611" v="2578"/>
          <ac:picMkLst>
            <pc:docMk/>
            <pc:sldMk cId="678092870" sldId="338"/>
            <ac:picMk id="10" creationId="{4602E632-BA07-4CDB-A3C6-303E783F914F}"/>
          </ac:picMkLst>
        </pc:picChg>
      </pc:sldChg>
    </pc:docChg>
  </pc:docChgLst>
  <pc:docChgLst>
    <pc:chgData name="Subhajit Sahu" userId="4f120548575355b2" providerId="Windows Live" clId="Web-{515CDFAE-3987-4FBE-830B-5C38B6F380B2}"/>
    <pc:docChg chg="addSld delSld modSld sldOrd">
      <pc:chgData name="Subhajit Sahu" userId="4f120548575355b2" providerId="Windows Live" clId="Web-{515CDFAE-3987-4FBE-830B-5C38B6F380B2}" dt="2020-11-11T17:53:16.412" v="1863" actId="20577"/>
      <pc:docMkLst>
        <pc:docMk/>
      </pc:docMkLst>
      <pc:sldChg chg="del">
        <pc:chgData name="Subhajit Sahu" userId="4f120548575355b2" providerId="Windows Live" clId="Web-{515CDFAE-3987-4FBE-830B-5C38B6F380B2}" dt="2020-11-11T13:23:12.128" v="1"/>
        <pc:sldMkLst>
          <pc:docMk/>
          <pc:sldMk cId="109857222" sldId="256"/>
        </pc:sldMkLst>
      </pc:sldChg>
      <pc:sldChg chg="addSp delSp modSp new">
        <pc:chgData name="Subhajit Sahu" userId="4f120548575355b2" providerId="Windows Live" clId="Web-{515CDFAE-3987-4FBE-830B-5C38B6F380B2}" dt="2020-11-11T15:33:26.587" v="1212" actId="20577"/>
        <pc:sldMkLst>
          <pc:docMk/>
          <pc:sldMk cId="3922327964" sldId="257"/>
        </pc:sldMkLst>
        <pc:spChg chg="mod">
          <ac:chgData name="Subhajit Sahu" userId="4f120548575355b2" providerId="Windows Live" clId="Web-{515CDFAE-3987-4FBE-830B-5C38B6F380B2}" dt="2020-11-11T13:40:05.383" v="566" actId="20577"/>
          <ac:spMkLst>
            <pc:docMk/>
            <pc:sldMk cId="3922327964" sldId="257"/>
            <ac:spMk id="2" creationId="{9294E499-C3D9-4E8E-B1F7-612D01C83161}"/>
          </ac:spMkLst>
        </pc:spChg>
        <pc:spChg chg="mod">
          <ac:chgData name="Subhajit Sahu" userId="4f120548575355b2" providerId="Windows Live" clId="Web-{515CDFAE-3987-4FBE-830B-5C38B6F380B2}" dt="2020-11-11T15:33:26.587" v="1212" actId="20577"/>
          <ac:spMkLst>
            <pc:docMk/>
            <pc:sldMk cId="3922327964" sldId="257"/>
            <ac:spMk id="3" creationId="{E49AE4F2-2195-4CAE-AC14-390E49866BA3}"/>
          </ac:spMkLst>
        </pc:spChg>
        <pc:spChg chg="add mod">
          <ac:chgData name="Subhajit Sahu" userId="4f120548575355b2" providerId="Windows Live" clId="Web-{515CDFAE-3987-4FBE-830B-5C38B6F380B2}" dt="2020-11-11T13:27:32.973" v="127" actId="20577"/>
          <ac:spMkLst>
            <pc:docMk/>
            <pc:sldMk cId="3922327964" sldId="257"/>
            <ac:spMk id="5" creationId="{B2D513DB-1202-46F6-AF45-79D75DA19F60}"/>
          </ac:spMkLst>
        </pc:spChg>
        <pc:spChg chg="add mod">
          <ac:chgData name="Subhajit Sahu" userId="4f120548575355b2" providerId="Windows Live" clId="Web-{515CDFAE-3987-4FBE-830B-5C38B6F380B2}" dt="2020-11-11T13:28:19.239" v="135" actId="1076"/>
          <ac:spMkLst>
            <pc:docMk/>
            <pc:sldMk cId="3922327964" sldId="257"/>
            <ac:spMk id="7" creationId="{6FD478A2-B859-4742-844D-3204DAA45320}"/>
          </ac:spMkLst>
        </pc:spChg>
        <pc:spChg chg="add mod">
          <ac:chgData name="Subhajit Sahu" userId="4f120548575355b2" providerId="Windows Live" clId="Web-{515CDFAE-3987-4FBE-830B-5C38B6F380B2}" dt="2020-11-11T13:29:01.005" v="140" actId="1076"/>
          <ac:spMkLst>
            <pc:docMk/>
            <pc:sldMk cId="3922327964" sldId="257"/>
            <ac:spMk id="8" creationId="{AB1EAEFF-FCD4-4993-8C45-A981E30CB2BF}"/>
          </ac:spMkLst>
        </pc:spChg>
        <pc:spChg chg="add mod">
          <ac:chgData name="Subhajit Sahu" userId="4f120548575355b2" providerId="Windows Live" clId="Web-{515CDFAE-3987-4FBE-830B-5C38B6F380B2}" dt="2020-11-11T13:29:12.802" v="145" actId="1076"/>
          <ac:spMkLst>
            <pc:docMk/>
            <pc:sldMk cId="3922327964" sldId="257"/>
            <ac:spMk id="9" creationId="{03BCFD7A-1775-48A3-B845-7724964DB6BD}"/>
          </ac:spMkLst>
        </pc:spChg>
        <pc:spChg chg="add mod">
          <ac:chgData name="Subhajit Sahu" userId="4f120548575355b2" providerId="Windows Live" clId="Web-{515CDFAE-3987-4FBE-830B-5C38B6F380B2}" dt="2020-11-11T13:29:30.364" v="150" actId="1076"/>
          <ac:spMkLst>
            <pc:docMk/>
            <pc:sldMk cId="3922327964" sldId="257"/>
            <ac:spMk id="10" creationId="{66FD1515-5370-4496-AB68-014920494F97}"/>
          </ac:spMkLst>
        </pc:spChg>
        <pc:spChg chg="add mod">
          <ac:chgData name="Subhajit Sahu" userId="4f120548575355b2" providerId="Windows Live" clId="Web-{515CDFAE-3987-4FBE-830B-5C38B6F380B2}" dt="2020-11-11T13:44:01.697" v="643" actId="20577"/>
          <ac:spMkLst>
            <pc:docMk/>
            <pc:sldMk cId="3922327964" sldId="257"/>
            <ac:spMk id="11" creationId="{47AF4E79-5AEC-4FE4-9A9F-9BE3493028F4}"/>
          </ac:spMkLst>
        </pc:spChg>
        <pc:spChg chg="add mod">
          <ac:chgData name="Subhajit Sahu" userId="4f120548575355b2" providerId="Windows Live" clId="Web-{515CDFAE-3987-4FBE-830B-5C38B6F380B2}" dt="2020-11-11T13:40:50.759" v="579" actId="1076"/>
          <ac:spMkLst>
            <pc:docMk/>
            <pc:sldMk cId="3922327964" sldId="257"/>
            <ac:spMk id="12" creationId="{8BCA946A-42D6-4654-A74B-E43D86A730CD}"/>
          </ac:spMkLst>
        </pc:spChg>
        <pc:spChg chg="add mod">
          <ac:chgData name="Subhajit Sahu" userId="4f120548575355b2" providerId="Windows Live" clId="Web-{515CDFAE-3987-4FBE-830B-5C38B6F380B2}" dt="2020-11-11T13:41:17.665" v="590" actId="1076"/>
          <ac:spMkLst>
            <pc:docMk/>
            <pc:sldMk cId="3922327964" sldId="257"/>
            <ac:spMk id="13" creationId="{F18AD627-5C20-416C-B88F-737091B35D90}"/>
          </ac:spMkLst>
        </pc:spChg>
        <pc:spChg chg="add mod">
          <ac:chgData name="Subhajit Sahu" userId="4f120548575355b2" providerId="Windows Live" clId="Web-{515CDFAE-3987-4FBE-830B-5C38B6F380B2}" dt="2020-11-11T13:43:33.653" v="637" actId="1076"/>
          <ac:spMkLst>
            <pc:docMk/>
            <pc:sldMk cId="3922327964" sldId="257"/>
            <ac:spMk id="14" creationId="{5C35E439-CD2C-4853-8D3B-CC81C7598CB5}"/>
          </ac:spMkLst>
        </pc:spChg>
        <pc:picChg chg="add mod ord">
          <ac:chgData name="Subhajit Sahu" userId="4f120548575355b2" providerId="Windows Live" clId="Web-{515CDFAE-3987-4FBE-830B-5C38B6F380B2}" dt="2020-11-11T13:25:02.722" v="60" actId="1076"/>
          <ac:picMkLst>
            <pc:docMk/>
            <pc:sldMk cId="3922327964" sldId="257"/>
            <ac:picMk id="4" creationId="{6E2C22B3-838C-433A-BA96-BD3F851978AE}"/>
          </ac:picMkLst>
        </pc:picChg>
        <pc:picChg chg="add del mod">
          <ac:chgData name="Subhajit Sahu" userId="4f120548575355b2" providerId="Windows Live" clId="Web-{515CDFAE-3987-4FBE-830B-5C38B6F380B2}" dt="2020-11-11T13:28:05.114" v="130"/>
          <ac:picMkLst>
            <pc:docMk/>
            <pc:sldMk cId="3922327964" sldId="257"/>
            <ac:picMk id="6" creationId="{04D9DB7D-5A52-4AA0-9A73-9A99A106C1C1}"/>
          </ac:picMkLst>
        </pc:picChg>
      </pc:sldChg>
      <pc:sldChg chg="modSp new">
        <pc:chgData name="Subhajit Sahu" userId="4f120548575355b2" providerId="Windows Live" clId="Web-{515CDFAE-3987-4FBE-830B-5C38B6F380B2}" dt="2020-11-11T17:53:15.334" v="1861" actId="20577"/>
        <pc:sldMkLst>
          <pc:docMk/>
          <pc:sldMk cId="585920408" sldId="258"/>
        </pc:sldMkLst>
        <pc:spChg chg="mod">
          <ac:chgData name="Subhajit Sahu" userId="4f120548575355b2" providerId="Windows Live" clId="Web-{515CDFAE-3987-4FBE-830B-5C38B6F380B2}" dt="2020-11-11T13:57:46.874" v="1101" actId="20577"/>
          <ac:spMkLst>
            <pc:docMk/>
            <pc:sldMk cId="585920408" sldId="258"/>
            <ac:spMk id="2" creationId="{48BF89A1-8759-4FAD-A21F-3860BBD7EE3E}"/>
          </ac:spMkLst>
        </pc:spChg>
        <pc:spChg chg="mod">
          <ac:chgData name="Subhajit Sahu" userId="4f120548575355b2" providerId="Windows Live" clId="Web-{515CDFAE-3987-4FBE-830B-5C38B6F380B2}" dt="2020-11-11T16:31:58.119" v="1763" actId="20577"/>
          <ac:spMkLst>
            <pc:docMk/>
            <pc:sldMk cId="585920408" sldId="258"/>
            <ac:spMk id="3" creationId="{6895FE06-0354-426A-B170-4FCC3325090F}"/>
          </ac:spMkLst>
        </pc:spChg>
        <pc:spChg chg="mod">
          <ac:chgData name="Subhajit Sahu" userId="4f120548575355b2" providerId="Windows Live" clId="Web-{515CDFAE-3987-4FBE-830B-5C38B6F380B2}" dt="2020-11-11T17:53:15.334" v="1861" actId="20577"/>
          <ac:spMkLst>
            <pc:docMk/>
            <pc:sldMk cId="585920408" sldId="258"/>
            <ac:spMk id="4" creationId="{6E62B9D2-7C36-4E26-857B-E18151926255}"/>
          </ac:spMkLst>
        </pc:spChg>
      </pc:sldChg>
      <pc:sldChg chg="addSp delSp modSp new">
        <pc:chgData name="Subhajit Sahu" userId="4f120548575355b2" providerId="Windows Live" clId="Web-{515CDFAE-3987-4FBE-830B-5C38B6F380B2}" dt="2020-11-11T17:21:47.549" v="1858" actId="14100"/>
        <pc:sldMkLst>
          <pc:docMk/>
          <pc:sldMk cId="2423601426" sldId="259"/>
        </pc:sldMkLst>
        <pc:spChg chg="mod">
          <ac:chgData name="Subhajit Sahu" userId="4f120548575355b2" providerId="Windows Live" clId="Web-{515CDFAE-3987-4FBE-830B-5C38B6F380B2}" dt="2020-11-11T17:19:18.921" v="1812" actId="20577"/>
          <ac:spMkLst>
            <pc:docMk/>
            <pc:sldMk cId="2423601426" sldId="259"/>
            <ac:spMk id="2" creationId="{3B761AB6-E978-47D8-92F5-7F5E4772124E}"/>
          </ac:spMkLst>
        </pc:spChg>
        <pc:spChg chg="del">
          <ac:chgData name="Subhajit Sahu" userId="4f120548575355b2" providerId="Windows Live" clId="Web-{515CDFAE-3987-4FBE-830B-5C38B6F380B2}" dt="2020-11-11T17:21:40.705" v="1856"/>
          <ac:spMkLst>
            <pc:docMk/>
            <pc:sldMk cId="2423601426" sldId="259"/>
            <ac:spMk id="3" creationId="{BDCDE869-B4B3-495C-AF86-4F09CA8D0510}"/>
          </ac:spMkLst>
        </pc:spChg>
        <pc:picChg chg="add mod ord">
          <ac:chgData name="Subhajit Sahu" userId="4f120548575355b2" providerId="Windows Live" clId="Web-{515CDFAE-3987-4FBE-830B-5C38B6F380B2}" dt="2020-11-11T17:21:47.549" v="1858" actId="14100"/>
          <ac:picMkLst>
            <pc:docMk/>
            <pc:sldMk cId="2423601426" sldId="259"/>
            <ac:picMk id="5" creationId="{88B51C64-3D4A-4EEE-BC7D-318E3306BB3F}"/>
          </ac:picMkLst>
        </pc:picChg>
      </pc:sldChg>
      <pc:sldChg chg="addSp delSp modSp new ord">
        <pc:chgData name="Subhajit Sahu" userId="4f120548575355b2" providerId="Windows Live" clId="Web-{515CDFAE-3987-4FBE-830B-5C38B6F380B2}" dt="2020-11-11T17:21:17.923" v="1855" actId="1076"/>
        <pc:sldMkLst>
          <pc:docMk/>
          <pc:sldMk cId="1562007248" sldId="260"/>
        </pc:sldMkLst>
        <pc:spChg chg="mod">
          <ac:chgData name="Subhajit Sahu" userId="4f120548575355b2" providerId="Windows Live" clId="Web-{515CDFAE-3987-4FBE-830B-5C38B6F380B2}" dt="2020-11-11T17:20:10.563" v="1842" actId="20577"/>
          <ac:spMkLst>
            <pc:docMk/>
            <pc:sldMk cId="1562007248" sldId="260"/>
            <ac:spMk id="2" creationId="{4E1D1EFE-E32A-4AA7-9290-64D8502798AA}"/>
          </ac:spMkLst>
        </pc:spChg>
        <pc:spChg chg="del">
          <ac:chgData name="Subhajit Sahu" userId="4f120548575355b2" providerId="Windows Live" clId="Web-{515CDFAE-3987-4FBE-830B-5C38B6F380B2}" dt="2020-11-11T17:20:16.063" v="1845"/>
          <ac:spMkLst>
            <pc:docMk/>
            <pc:sldMk cId="1562007248" sldId="260"/>
            <ac:spMk id="3" creationId="{49FEADA3-CD39-4014-9F8A-75AC1C442E68}"/>
          </ac:spMkLst>
        </pc:spChg>
        <pc:picChg chg="add mod ord">
          <ac:chgData name="Subhajit Sahu" userId="4f120548575355b2" providerId="Windows Live" clId="Web-{515CDFAE-3987-4FBE-830B-5C38B6F380B2}" dt="2020-11-11T17:21:17.923" v="1855" actId="1076"/>
          <ac:picMkLst>
            <pc:docMk/>
            <pc:sldMk cId="1562007248" sldId="260"/>
            <ac:picMk id="4" creationId="{B814A5D0-0117-4D88-AFDD-288929D04F9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ams.microsoft.com/l/file/443585cc-fb42-49e9-b0f2-79b0111cb573?tenantId=031a3bbc-cf7c-4e2b-96ec-867555540a1c&amp;fileType=pdf&amp;objectUrl=https%3A%2F%2Fiiitaphyd-my.sharepoint.com%2Fpersonal%2Fram_pratap_students_iiit_ac_in%2FDocuments%2FMicrosoft%20Teams%20Chat%20Files%2F20173098.pdf&amp;baseUrl=https%3A%2F%2Fiiitaphyd-my.sharepoint.com%2Fpersonal%2Fram_pratap_students_iiit_ac_in&amp;serviceName=p2p&amp;threadId=19:648b8c48-22c0-4bbd-8415-7dec0ef03d44_9a38088a-d1b0-4dee-a3c9-a29ceffaa0d6@unq.gbl.space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teams.microsoft.com/l/file/dc0a8e3f-7192-48bf-a807-a5709277c8e9?tenantId=031a3bbc-cf7c-4e2b-96ec-867555540a1c&amp;fileType=pdf&amp;objectUrl=https%3A%2F%2Fiiitaphyd-my.sharepoint.com%2Fpersonal%2Fsubhajit_sahu_research_iiit_ac_in%2FDocuments%2FMicrosoft%20Teams%20Chat%20Files%2FLAN%20Design%20-%202018801013.pdf&amp;baseUrl=https%3A%2F%2Fiiitaphyd-my.sharepoint.com%2Fpersonal%2Fsubhajit_sahu_research_iiit_ac_in&amp;serviceName=p2p&amp;threadId=19:648b8c48-22c0-4bbd-8415-7dec0ef03d44_9a38088a-d1b0-4dee-a3c9-a29ceffaa0d6@unq.gbl.spac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Map&#10;&#10;Description automatically generated">
            <a:extLst>
              <a:ext uri="{FF2B5EF4-FFF2-40B4-BE49-F238E27FC236}">
                <a16:creationId xmlns:a16="http://schemas.microsoft.com/office/drawing/2014/main" id="{2FFB1088-1041-41C7-AE6E-C67CFD76EADC}"/>
              </a:ext>
            </a:extLst>
          </p:cNvPr>
          <p:cNvPicPr>
            <a:picLocks noChangeAspect="1"/>
          </p:cNvPicPr>
          <p:nvPr/>
        </p:nvPicPr>
        <p:blipFill>
          <a:blip r:embed="rId2"/>
          <a:stretch>
            <a:fillRect/>
          </a:stretch>
        </p:blipFill>
        <p:spPr>
          <a:xfrm>
            <a:off x="3581400" y="4754"/>
            <a:ext cx="8613422" cy="6848492"/>
          </a:xfrm>
          <a:prstGeom prst="rect">
            <a:avLst/>
          </a:prstGeom>
        </p:spPr>
      </p:pic>
      <p:sp>
        <p:nvSpPr>
          <p:cNvPr id="2" name="Title 1">
            <a:extLst>
              <a:ext uri="{FF2B5EF4-FFF2-40B4-BE49-F238E27FC236}">
                <a16:creationId xmlns:a16="http://schemas.microsoft.com/office/drawing/2014/main" id="{9294E499-C3D9-4E8E-B1F7-612D01C83161}"/>
              </a:ext>
            </a:extLst>
          </p:cNvPr>
          <p:cNvSpPr>
            <a:spLocks noGrp="1"/>
          </p:cNvSpPr>
          <p:nvPr>
            <p:ph type="title"/>
          </p:nvPr>
        </p:nvSpPr>
        <p:spPr/>
        <p:txBody>
          <a:bodyPr/>
          <a:lstStyle/>
          <a:p>
            <a:r>
              <a:rPr lang="en-US" sz="3600" b="1" dirty="0">
                <a:highlight>
                  <a:srgbClr val="C0C0C0"/>
                </a:highlight>
                <a:cs typeface="Calibri Light"/>
              </a:rPr>
              <a:t>WAN Design for 1 Village, 2</a:t>
            </a:r>
            <a:r>
              <a:rPr lang="en-US" sz="3600" b="1" dirty="0">
                <a:solidFill>
                  <a:srgbClr val="000000"/>
                </a:solidFill>
                <a:highlight>
                  <a:srgbClr val="C0C0C0"/>
                </a:highlight>
                <a:cs typeface="Calibri Light"/>
              </a:rPr>
              <a:t> Apartment Complex</a:t>
            </a:r>
            <a:endParaRPr lang="en-US" sz="3600" b="1">
              <a:solidFill>
                <a:schemeClr val="bg1"/>
              </a:solidFill>
              <a:highlight>
                <a:srgbClr val="C0C0C0"/>
              </a:highlight>
              <a:cs typeface="Calibri Light"/>
            </a:endParaRPr>
          </a:p>
        </p:txBody>
      </p:sp>
      <p:sp>
        <p:nvSpPr>
          <p:cNvPr id="3" name="Content Placeholder 2">
            <a:extLst>
              <a:ext uri="{FF2B5EF4-FFF2-40B4-BE49-F238E27FC236}">
                <a16:creationId xmlns:a16="http://schemas.microsoft.com/office/drawing/2014/main" id="{E49AE4F2-2195-4CAE-AC14-390E49866BA3}"/>
              </a:ext>
            </a:extLst>
          </p:cNvPr>
          <p:cNvSpPr>
            <a:spLocks noGrp="1"/>
          </p:cNvSpPr>
          <p:nvPr>
            <p:ph idx="1"/>
          </p:nvPr>
        </p:nvSpPr>
        <p:spPr>
          <a:xfrm>
            <a:off x="838200" y="1825625"/>
            <a:ext cx="10515600" cy="5028671"/>
          </a:xfrm>
        </p:spPr>
        <p:txBody>
          <a:bodyPr vert="horz" lIns="91440" tIns="45720" rIns="91440" bIns="45720" rtlCol="0" anchor="t">
            <a:normAutofit/>
          </a:bodyPr>
          <a:lstStyle/>
          <a:p>
            <a:r>
              <a:rPr lang="en-US" sz="1600" b="1" err="1">
                <a:cs typeface="Calibri"/>
              </a:rPr>
              <a:t>Abburu</a:t>
            </a:r>
            <a:r>
              <a:rPr lang="en-US" sz="1600" b="1" dirty="0">
                <a:cs typeface="Calibri"/>
              </a:rPr>
              <a:t> Village</a:t>
            </a:r>
            <a:r>
              <a:rPr lang="en-US" sz="1400" dirty="0">
                <a:cs typeface="Calibri"/>
              </a:rPr>
              <a:t>:</a:t>
            </a:r>
            <a:endParaRPr lang="en-US" dirty="0">
              <a:cs typeface="Calibri"/>
            </a:endParaRPr>
          </a:p>
          <a:p>
            <a:r>
              <a:rPr lang="en-US" sz="1600">
                <a:cs typeface="Calibri"/>
              </a:rPr>
              <a:t>Ram Pratap Bachina</a:t>
            </a:r>
            <a:endParaRPr lang="en-US" sz="1600" dirty="0">
              <a:cs typeface="Calibri"/>
            </a:endParaRPr>
          </a:p>
          <a:p>
            <a:r>
              <a:rPr lang="en-US" sz="1600" dirty="0">
                <a:cs typeface="Calibri"/>
                <a:hlinkClick r:id="rId3"/>
              </a:rPr>
              <a:t>LAN Design</a:t>
            </a:r>
            <a:endParaRPr lang="en-US" sz="1600" dirty="0">
              <a:cs typeface="Calibri"/>
            </a:endParaRPr>
          </a:p>
          <a:p>
            <a:r>
              <a:rPr lang="en-US" sz="1400" dirty="0">
                <a:cs typeface="Calibri"/>
              </a:rPr>
              <a:t>1000 houses</a:t>
            </a:r>
            <a:endParaRPr lang="en-US" dirty="0"/>
          </a:p>
          <a:p>
            <a:endParaRPr lang="en-US" sz="1400" dirty="0">
              <a:cs typeface="Calibri"/>
            </a:endParaRPr>
          </a:p>
          <a:p>
            <a:r>
              <a:rPr lang="en-US" sz="1600" b="1" dirty="0">
                <a:ea typeface="+mn-lt"/>
                <a:cs typeface="+mn-lt"/>
              </a:rPr>
              <a:t>Park Pride Apartments</a:t>
            </a:r>
            <a:r>
              <a:rPr lang="en-US" sz="1600" dirty="0">
                <a:ea typeface="+mn-lt"/>
                <a:cs typeface="+mn-lt"/>
              </a:rPr>
              <a:t>:</a:t>
            </a:r>
            <a:endParaRPr lang="en-US" sz="1600" dirty="0">
              <a:cs typeface="Calibri"/>
            </a:endParaRPr>
          </a:p>
          <a:p>
            <a:r>
              <a:rPr lang="en-US" sz="1600">
                <a:cs typeface="Calibri"/>
              </a:rPr>
              <a:t>Ravi Kumar Nandigam</a:t>
            </a:r>
            <a:endParaRPr lang="en-US" sz="1600" dirty="0">
              <a:cs typeface="Calibri"/>
            </a:endParaRPr>
          </a:p>
          <a:p>
            <a:r>
              <a:rPr lang="en-US" sz="1600" dirty="0">
                <a:cs typeface="Calibri"/>
                <a:hlinkClick r:id="rId4"/>
              </a:rPr>
              <a:t>LAN Design</a:t>
            </a:r>
            <a:endParaRPr lang="en-US" sz="1600" dirty="0">
              <a:cs typeface="Calibri"/>
            </a:endParaRPr>
          </a:p>
          <a:p>
            <a:r>
              <a:rPr lang="en-US" sz="1400" dirty="0">
                <a:cs typeface="Calibri"/>
              </a:rPr>
              <a:t>15 flats</a:t>
            </a:r>
            <a:endParaRPr lang="en-US" dirty="0"/>
          </a:p>
          <a:p>
            <a:endParaRPr lang="en-US" sz="1400" dirty="0">
              <a:cs typeface="Calibri"/>
            </a:endParaRPr>
          </a:p>
          <a:p>
            <a:r>
              <a:rPr lang="en-US" sz="1600" b="1" dirty="0">
                <a:cs typeface="Calibri"/>
              </a:rPr>
              <a:t>Golf View Apartments</a:t>
            </a:r>
            <a:r>
              <a:rPr lang="en-US" sz="1600" dirty="0">
                <a:cs typeface="Calibri"/>
              </a:rPr>
              <a:t>:</a:t>
            </a:r>
          </a:p>
          <a:p>
            <a:r>
              <a:rPr lang="en-US" sz="1600">
                <a:cs typeface="Calibri"/>
              </a:rPr>
              <a:t>Subhajit Sahu</a:t>
            </a:r>
            <a:endParaRPr lang="en-US" sz="1600" dirty="0">
              <a:cs typeface="Calibri"/>
            </a:endParaRPr>
          </a:p>
          <a:p>
            <a:r>
              <a:rPr lang="en-US" sz="1600" dirty="0">
                <a:cs typeface="Calibri"/>
                <a:hlinkClick r:id="rId4"/>
              </a:rPr>
              <a:t>LAN Design</a:t>
            </a:r>
            <a:endParaRPr lang="en-US" sz="1600" dirty="0">
              <a:cs typeface="Calibri"/>
            </a:endParaRPr>
          </a:p>
          <a:p>
            <a:r>
              <a:rPr lang="en-US" sz="1400" dirty="0">
                <a:cs typeface="Calibri"/>
              </a:rPr>
              <a:t>384 flats</a:t>
            </a:r>
            <a:endParaRPr lang="en-US"/>
          </a:p>
        </p:txBody>
      </p:sp>
      <p:sp>
        <p:nvSpPr>
          <p:cNvPr id="9" name="TextBox 8">
            <a:extLst>
              <a:ext uri="{FF2B5EF4-FFF2-40B4-BE49-F238E27FC236}">
                <a16:creationId xmlns:a16="http://schemas.microsoft.com/office/drawing/2014/main" id="{03BCFD7A-1775-48A3-B845-7724964DB6BD}"/>
              </a:ext>
            </a:extLst>
          </p:cNvPr>
          <p:cNvSpPr txBox="1"/>
          <p:nvPr/>
        </p:nvSpPr>
        <p:spPr>
          <a:xfrm>
            <a:off x="10580512" y="4978400"/>
            <a:ext cx="1614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t>Abburu</a:t>
            </a:r>
            <a:r>
              <a:rPr lang="en-US" sz="1400" b="1" dirty="0"/>
              <a:t> Village, AP</a:t>
            </a:r>
            <a:endParaRPr lang="en-US" dirty="0"/>
          </a:p>
        </p:txBody>
      </p:sp>
      <p:sp>
        <p:nvSpPr>
          <p:cNvPr id="14" name="TextBox 13">
            <a:extLst>
              <a:ext uri="{FF2B5EF4-FFF2-40B4-BE49-F238E27FC236}">
                <a16:creationId xmlns:a16="http://schemas.microsoft.com/office/drawing/2014/main" id="{5C35E439-CD2C-4853-8D3B-CC81C7598CB5}"/>
              </a:ext>
            </a:extLst>
          </p:cNvPr>
          <p:cNvSpPr txBox="1"/>
          <p:nvPr/>
        </p:nvSpPr>
        <p:spPr>
          <a:xfrm>
            <a:off x="9987845" y="124175"/>
            <a:ext cx="2065868" cy="1569660"/>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cs typeface="Calibri"/>
              </a:rPr>
              <a:t>Ram Pratap </a:t>
            </a:r>
            <a:r>
              <a:rPr lang="en-US" sz="1600" b="1" err="1">
                <a:cs typeface="Calibri"/>
              </a:rPr>
              <a:t>Bachina</a:t>
            </a:r>
            <a:endParaRPr lang="en-US" sz="1600" b="1" dirty="0">
              <a:cs typeface="Calibri"/>
            </a:endParaRPr>
          </a:p>
          <a:p>
            <a:r>
              <a:rPr lang="en-US" sz="1600" b="1" dirty="0">
                <a:cs typeface="Calibri"/>
              </a:rPr>
              <a:t>20173098</a:t>
            </a:r>
          </a:p>
          <a:p>
            <a:r>
              <a:rPr lang="en-US" sz="1600" b="1" dirty="0">
                <a:cs typeface="Calibri"/>
              </a:rPr>
              <a:t>Ravi Kumar Nandigam</a:t>
            </a:r>
          </a:p>
          <a:p>
            <a:r>
              <a:rPr lang="en-US" sz="1600" b="1" dirty="0">
                <a:cs typeface="Calibri"/>
              </a:rPr>
              <a:t>20173101</a:t>
            </a:r>
          </a:p>
          <a:p>
            <a:r>
              <a:rPr lang="en-US" sz="1600" b="1" dirty="0"/>
              <a:t>Subhajit Sahu</a:t>
            </a:r>
            <a:endParaRPr lang="en-US" sz="1600">
              <a:cs typeface="Calibri"/>
            </a:endParaRPr>
          </a:p>
          <a:p>
            <a:r>
              <a:rPr lang="en-US" sz="1600" b="1" dirty="0">
                <a:cs typeface="Calibri"/>
              </a:rPr>
              <a:t>2018801013</a:t>
            </a:r>
          </a:p>
        </p:txBody>
      </p:sp>
      <p:sp>
        <p:nvSpPr>
          <p:cNvPr id="17" name="TextBox 16">
            <a:extLst>
              <a:ext uri="{FF2B5EF4-FFF2-40B4-BE49-F238E27FC236}">
                <a16:creationId xmlns:a16="http://schemas.microsoft.com/office/drawing/2014/main" id="{A4424D72-4F7C-475A-847F-7776AF62C8D2}"/>
              </a:ext>
            </a:extLst>
          </p:cNvPr>
          <p:cNvSpPr txBox="1"/>
          <p:nvPr/>
        </p:nvSpPr>
        <p:spPr>
          <a:xfrm>
            <a:off x="3694290" y="1958623"/>
            <a:ext cx="29407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Park Pride Apartments, Miyapur</a:t>
            </a:r>
          </a:p>
          <a:p>
            <a:r>
              <a:rPr lang="en-US" sz="1400" b="1" dirty="0">
                <a:cs typeface="Calibri"/>
              </a:rPr>
              <a:t>Golf View Apartments, Gachibowli</a:t>
            </a:r>
          </a:p>
        </p:txBody>
      </p:sp>
    </p:spTree>
    <p:extLst>
      <p:ext uri="{BB962C8B-B14F-4D97-AF65-F5344CB8AC3E}">
        <p14:creationId xmlns:p14="http://schemas.microsoft.com/office/powerpoint/2010/main" val="3922327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circuit board&#10;&#10;Description automatically generated">
            <a:extLst>
              <a:ext uri="{FF2B5EF4-FFF2-40B4-BE49-F238E27FC236}">
                <a16:creationId xmlns:a16="http://schemas.microsoft.com/office/drawing/2014/main" id="{333435FE-914A-4E37-8197-5FFC13351E34}"/>
              </a:ext>
            </a:extLst>
          </p:cNvPr>
          <p:cNvPicPr>
            <a:picLocks noChangeAspect="1"/>
          </p:cNvPicPr>
          <p:nvPr/>
        </p:nvPicPr>
        <p:blipFill>
          <a:blip r:embed="rId2"/>
          <a:stretch>
            <a:fillRect/>
          </a:stretch>
        </p:blipFill>
        <p:spPr>
          <a:xfrm>
            <a:off x="815623" y="2922412"/>
            <a:ext cx="5240866" cy="3934177"/>
          </a:xfrm>
          <a:prstGeom prst="rect">
            <a:avLst/>
          </a:prstGeom>
        </p:spPr>
      </p:pic>
      <p:sp>
        <p:nvSpPr>
          <p:cNvPr id="2" name="Title 1">
            <a:extLst>
              <a:ext uri="{FF2B5EF4-FFF2-40B4-BE49-F238E27FC236}">
                <a16:creationId xmlns:a16="http://schemas.microsoft.com/office/drawing/2014/main" id="{6AE74B71-FA28-4BC8-B42D-E4536BD0499F}"/>
              </a:ext>
            </a:extLst>
          </p:cNvPr>
          <p:cNvSpPr>
            <a:spLocks noGrp="1"/>
          </p:cNvSpPr>
          <p:nvPr>
            <p:ph type="title"/>
          </p:nvPr>
        </p:nvSpPr>
        <p:spPr>
          <a:xfrm>
            <a:off x="838200" y="365125"/>
            <a:ext cx="5252156" cy="1353785"/>
          </a:xfrm>
        </p:spPr>
        <p:txBody>
          <a:bodyPr>
            <a:normAutofit/>
          </a:bodyPr>
          <a:lstStyle/>
          <a:p>
            <a:r>
              <a:rPr lang="en-US" sz="3600" b="1">
                <a:cs typeface="Calibri Light"/>
              </a:rPr>
              <a:t>SW3 Central Core Switch</a:t>
            </a:r>
            <a:endParaRPr lang="en-US" sz="3600" b="1"/>
          </a:p>
        </p:txBody>
      </p:sp>
      <p:sp>
        <p:nvSpPr>
          <p:cNvPr id="3" name="Content Placeholder 2">
            <a:extLst>
              <a:ext uri="{FF2B5EF4-FFF2-40B4-BE49-F238E27FC236}">
                <a16:creationId xmlns:a16="http://schemas.microsoft.com/office/drawing/2014/main" id="{31E7E6F6-F65B-47C3-9F52-A2B3609F6AEC}"/>
              </a:ext>
            </a:extLst>
          </p:cNvPr>
          <p:cNvSpPr>
            <a:spLocks noGrp="1"/>
          </p:cNvSpPr>
          <p:nvPr>
            <p:ph sz="half" idx="1"/>
          </p:nvPr>
        </p:nvSpPr>
        <p:spPr/>
        <p:txBody>
          <a:bodyPr vert="horz" lIns="91440" tIns="45720" rIns="91440" bIns="45720" rtlCol="0" anchor="t">
            <a:normAutofit/>
          </a:bodyPr>
          <a:lstStyle/>
          <a:p>
            <a:r>
              <a:rPr lang="en-US" sz="1600" b="1">
                <a:ea typeface="+mn-lt"/>
                <a:cs typeface="+mn-lt"/>
              </a:rPr>
              <a:t>TP-Link JetStream T1700G-28TQ Smart Switch</a:t>
            </a:r>
            <a:r>
              <a:rPr lang="en-US" sz="1600">
                <a:ea typeface="+mn-lt"/>
                <a:cs typeface="+mn-lt"/>
              </a:rPr>
              <a:t>:</a:t>
            </a:r>
          </a:p>
          <a:p>
            <a:r>
              <a:rPr lang="en-US" sz="1600">
                <a:highlight>
                  <a:srgbClr val="FFFF00"/>
                </a:highlight>
                <a:cs typeface="Calibri"/>
              </a:rPr>
              <a:t>24 x GbE, 4 x 10GbE SFP+ slots</a:t>
            </a:r>
          </a:p>
          <a:p>
            <a:r>
              <a:rPr lang="en-US" sz="1600">
                <a:cs typeface="Calibri"/>
              </a:rPr>
              <a:t>Stacking upto 6 units, </a:t>
            </a:r>
            <a:r>
              <a:rPr lang="en-US" sz="1600">
                <a:highlight>
                  <a:srgbClr val="FFFF00"/>
                </a:highlight>
                <a:cs typeface="Calibri"/>
              </a:rPr>
              <a:t>40 Gbps bidirectional BW</a:t>
            </a:r>
          </a:p>
          <a:p>
            <a:r>
              <a:rPr lang="en-US" sz="1600">
                <a:cs typeface="Calibri"/>
              </a:rPr>
              <a:t>ACL, Port security, DoS defend, DHCP snooping</a:t>
            </a:r>
            <a:endParaRPr lang="en-US" sz="1600" dirty="0">
              <a:cs typeface="Calibri"/>
            </a:endParaRPr>
          </a:p>
          <a:p>
            <a:r>
              <a:rPr lang="en-US" sz="1600">
                <a:highlight>
                  <a:srgbClr val="FFFF00"/>
                </a:highlight>
                <a:cs typeface="Calibri"/>
              </a:rPr>
              <a:t>Web/CLI managed modes</a:t>
            </a:r>
            <a:r>
              <a:rPr lang="en-US" sz="1600">
                <a:cs typeface="Calibri"/>
              </a:rPr>
              <a:t>, SNMP, RMON</a:t>
            </a:r>
          </a:p>
          <a:p>
            <a:endParaRPr lang="en-US" sz="1600" dirty="0">
              <a:cs typeface="Calibri"/>
            </a:endParaRPr>
          </a:p>
        </p:txBody>
      </p:sp>
      <p:sp>
        <p:nvSpPr>
          <p:cNvPr id="4" name="Content Placeholder 3">
            <a:extLst>
              <a:ext uri="{FF2B5EF4-FFF2-40B4-BE49-F238E27FC236}">
                <a16:creationId xmlns:a16="http://schemas.microsoft.com/office/drawing/2014/main" id="{938B0C82-95B2-417B-89F6-578B48ADDDDF}"/>
              </a:ext>
            </a:extLst>
          </p:cNvPr>
          <p:cNvSpPr>
            <a:spLocks noGrp="1"/>
          </p:cNvSpPr>
          <p:nvPr>
            <p:ph sz="half" idx="2"/>
          </p:nvPr>
        </p:nvSpPr>
        <p:spPr/>
        <p:txBody>
          <a:bodyPr vert="horz" lIns="91440" tIns="45720" rIns="91440" bIns="45720" rtlCol="0" anchor="t">
            <a:normAutofit/>
          </a:bodyPr>
          <a:lstStyle/>
          <a:p>
            <a:r>
              <a:rPr lang="en-US" sz="1600" b="1">
                <a:ea typeface="+mn-lt"/>
                <a:cs typeface="+mn-lt"/>
              </a:rPr>
              <a:t>JioFi JDR740 Dongle 150 Mbps wireless 4G router</a:t>
            </a:r>
            <a:r>
              <a:rPr lang="en-US" sz="1600" dirty="0">
                <a:ea typeface="+mn-lt"/>
                <a:cs typeface="+mn-lt"/>
              </a:rPr>
              <a:t>:</a:t>
            </a:r>
          </a:p>
          <a:p>
            <a:r>
              <a:rPr lang="en-US" sz="1600">
                <a:highlight>
                  <a:srgbClr val="FFFF00"/>
                </a:highlight>
                <a:cs typeface="Calibri"/>
              </a:rPr>
              <a:t>4G</a:t>
            </a:r>
            <a:r>
              <a:rPr lang="en-US" sz="1600">
                <a:cs typeface="Calibri"/>
              </a:rPr>
              <a:t> speed: upto 150 Mbps download, 50 Mbps upload</a:t>
            </a:r>
            <a:endParaRPr lang="en-US" sz="1600" dirty="0">
              <a:highlight>
                <a:srgbClr val="FFFF00"/>
              </a:highlight>
              <a:cs typeface="Calibri"/>
            </a:endParaRPr>
          </a:p>
          <a:p>
            <a:r>
              <a:rPr lang="en-US" sz="1600">
                <a:cs typeface="Calibri"/>
              </a:rPr>
              <a:t>Expandable memory capacity: 32 GB</a:t>
            </a:r>
          </a:p>
          <a:p>
            <a:endParaRPr lang="en-US" sz="1600" dirty="0">
              <a:cs typeface="Calibri"/>
            </a:endParaRPr>
          </a:p>
        </p:txBody>
      </p:sp>
      <p:sp>
        <p:nvSpPr>
          <p:cNvPr id="6" name="Title 1">
            <a:extLst>
              <a:ext uri="{FF2B5EF4-FFF2-40B4-BE49-F238E27FC236}">
                <a16:creationId xmlns:a16="http://schemas.microsoft.com/office/drawing/2014/main" id="{A3795616-DF8F-47C8-99E1-72229DF65C1A}"/>
              </a:ext>
            </a:extLst>
          </p:cNvPr>
          <p:cNvSpPr txBox="1">
            <a:spLocks/>
          </p:cNvSpPr>
          <p:nvPr/>
        </p:nvSpPr>
        <p:spPr>
          <a:xfrm>
            <a:off x="6112933" y="362302"/>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3G/4G Dongle</a:t>
            </a:r>
            <a:endParaRPr lang="en-US" sz="3600" b="1" dirty="0">
              <a:cs typeface="Calibri Light"/>
            </a:endParaRPr>
          </a:p>
        </p:txBody>
      </p:sp>
      <p:sp>
        <p:nvSpPr>
          <p:cNvPr id="9" name="TextBox 8">
            <a:extLst>
              <a:ext uri="{FF2B5EF4-FFF2-40B4-BE49-F238E27FC236}">
                <a16:creationId xmlns:a16="http://schemas.microsoft.com/office/drawing/2014/main" id="{AC73FD2D-AB17-4D42-B6BB-D96F276C3337}"/>
              </a:ext>
            </a:extLst>
          </p:cNvPr>
          <p:cNvSpPr txBox="1"/>
          <p:nvPr/>
        </p:nvSpPr>
        <p:spPr>
          <a:xfrm>
            <a:off x="900289"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30000 x 7</a:t>
            </a:r>
            <a:endParaRPr lang="en-US"/>
          </a:p>
        </p:txBody>
      </p:sp>
      <p:sp>
        <p:nvSpPr>
          <p:cNvPr id="11" name="TextBox 10">
            <a:extLst>
              <a:ext uri="{FF2B5EF4-FFF2-40B4-BE49-F238E27FC236}">
                <a16:creationId xmlns:a16="http://schemas.microsoft.com/office/drawing/2014/main" id="{E52F83B5-5CDE-4733-A857-E35114BF1734}"/>
              </a:ext>
            </a:extLst>
          </p:cNvPr>
          <p:cNvSpPr txBox="1"/>
          <p:nvPr/>
        </p:nvSpPr>
        <p:spPr>
          <a:xfrm>
            <a:off x="6177844"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2000 x 3</a:t>
            </a:r>
            <a:endParaRPr lang="en-US"/>
          </a:p>
        </p:txBody>
      </p:sp>
      <p:pic>
        <p:nvPicPr>
          <p:cNvPr id="7" name="Picture 11" descr="A picture containing computer, sitting, green, cellphone&#10;&#10;Description automatically generated">
            <a:extLst>
              <a:ext uri="{FF2B5EF4-FFF2-40B4-BE49-F238E27FC236}">
                <a16:creationId xmlns:a16="http://schemas.microsoft.com/office/drawing/2014/main" id="{3BF60635-1AC9-4E70-AAB3-193D394A1A78}"/>
              </a:ext>
            </a:extLst>
          </p:cNvPr>
          <p:cNvPicPr>
            <a:picLocks noChangeAspect="1"/>
          </p:cNvPicPr>
          <p:nvPr/>
        </p:nvPicPr>
        <p:blipFill>
          <a:blip r:embed="rId3"/>
          <a:stretch>
            <a:fillRect/>
          </a:stretch>
        </p:blipFill>
        <p:spPr>
          <a:xfrm>
            <a:off x="6220178" y="3107267"/>
            <a:ext cx="5607755" cy="3747911"/>
          </a:xfrm>
          <a:prstGeom prst="rect">
            <a:avLst/>
          </a:prstGeom>
        </p:spPr>
      </p:pic>
    </p:spTree>
    <p:extLst>
      <p:ext uri="{BB962C8B-B14F-4D97-AF65-F5344CB8AC3E}">
        <p14:creationId xmlns:p14="http://schemas.microsoft.com/office/powerpoint/2010/main" val="234185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err="1">
                <a:cs typeface="Calibri Light"/>
              </a:rPr>
              <a:t>Abburu</a:t>
            </a:r>
            <a:r>
              <a:rPr lang="en-US" sz="3600" b="1" dirty="0">
                <a:cs typeface="Calibri Light"/>
              </a:rPr>
              <a:t> Village: Metering System</a:t>
            </a:r>
            <a:endParaRPr lang="en-US" dirty="0"/>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Each house has a </a:t>
            </a:r>
            <a:r>
              <a:rPr lang="en-US" sz="1600" b="1" dirty="0">
                <a:cs typeface="Calibri"/>
              </a:rPr>
              <a:t>gas cylinder</a:t>
            </a:r>
            <a:r>
              <a:rPr lang="en-US" sz="1600" dirty="0">
                <a:cs typeface="Calibri"/>
              </a:rPr>
              <a:t> connection and thus has only an </a:t>
            </a:r>
            <a:r>
              <a:rPr lang="en-US" sz="1600" b="1" dirty="0">
                <a:cs typeface="Calibri"/>
              </a:rPr>
              <a:t>electricity meter</a:t>
            </a:r>
            <a:r>
              <a:rPr lang="en-US" sz="1600" dirty="0">
                <a:cs typeface="Calibri"/>
              </a:rPr>
              <a:t>.</a:t>
            </a:r>
          </a:p>
          <a:p>
            <a:r>
              <a:rPr lang="en-US" sz="1600" dirty="0">
                <a:cs typeface="Calibri"/>
              </a:rPr>
              <a:t>The electricity meters communicate with either wired </a:t>
            </a:r>
            <a:r>
              <a:rPr lang="en-US" sz="1600" b="1" dirty="0">
                <a:cs typeface="Calibri"/>
              </a:rPr>
              <a:t>RS-485</a:t>
            </a:r>
            <a:r>
              <a:rPr lang="en-US" sz="1600" dirty="0">
                <a:cs typeface="Calibri"/>
              </a:rPr>
              <a:t> or </a:t>
            </a:r>
            <a:r>
              <a:rPr lang="en-US" sz="1600" b="1" dirty="0">
                <a:cs typeface="Calibri"/>
              </a:rPr>
              <a:t>wireless RF</a:t>
            </a:r>
            <a:r>
              <a:rPr lang="en-US" sz="1600" dirty="0">
                <a:cs typeface="Calibri"/>
              </a:rPr>
              <a:t> mechanism with a </a:t>
            </a:r>
            <a:r>
              <a:rPr lang="en-US" sz="1600" b="1" dirty="0">
                <a:cs typeface="Calibri"/>
              </a:rPr>
              <a:t>Data Collection Unit</a:t>
            </a:r>
            <a:r>
              <a:rPr lang="en-US" sz="1600" dirty="0">
                <a:cs typeface="Calibri"/>
              </a:rPr>
              <a:t> (DCU) which is installed every street.</a:t>
            </a:r>
          </a:p>
          <a:p>
            <a:r>
              <a:rPr lang="en-US" sz="1600" dirty="0">
                <a:cs typeface="Calibri"/>
              </a:rPr>
              <a:t>The </a:t>
            </a:r>
            <a:r>
              <a:rPr lang="en-US" sz="1600" b="1" dirty="0">
                <a:cs typeface="Calibri"/>
              </a:rPr>
              <a:t>DCU</a:t>
            </a:r>
            <a:r>
              <a:rPr lang="en-US" sz="1600" dirty="0">
                <a:cs typeface="Calibri"/>
              </a:rPr>
              <a:t> is connected to </a:t>
            </a:r>
            <a:r>
              <a:rPr lang="en-US" sz="1600" b="1" dirty="0">
                <a:cs typeface="Calibri"/>
              </a:rPr>
              <a:t>per-street</a:t>
            </a:r>
            <a:r>
              <a:rPr lang="en-US" sz="1600" dirty="0">
                <a:cs typeface="Calibri"/>
              </a:rPr>
              <a:t> managed </a:t>
            </a:r>
            <a:r>
              <a:rPr lang="en-US" sz="1600" b="1" dirty="0">
                <a:cs typeface="Calibri"/>
              </a:rPr>
              <a:t>switch</a:t>
            </a:r>
            <a:r>
              <a:rPr lang="en-US" sz="1600" dirty="0">
                <a:cs typeface="Calibri"/>
              </a:rPr>
              <a:t> on </a:t>
            </a:r>
            <a:r>
              <a:rPr lang="en-US" sz="1600" b="1" dirty="0">
                <a:cs typeface="Calibri"/>
              </a:rPr>
              <a:t>VLAN 110</a:t>
            </a:r>
            <a:r>
              <a:rPr lang="en-US" sz="1600" dirty="0">
                <a:cs typeface="Calibri"/>
              </a:rPr>
              <a:t>, which is reserved for </a:t>
            </a:r>
            <a:r>
              <a:rPr lang="en-US" sz="1600" b="1" dirty="0">
                <a:cs typeface="Calibri"/>
              </a:rPr>
              <a:t>metering</a:t>
            </a:r>
            <a:r>
              <a:rPr lang="en-US" sz="1600" dirty="0">
                <a:cs typeface="Calibri"/>
              </a:rPr>
              <a:t> purpose.</a:t>
            </a:r>
          </a:p>
          <a:p>
            <a:r>
              <a:rPr lang="en-US" sz="1600" dirty="0">
                <a:cs typeface="Calibri"/>
              </a:rPr>
              <a:t>The per-street switch is connected to per-area </a:t>
            </a:r>
            <a:r>
              <a:rPr lang="en-US" sz="1600" b="1" dirty="0">
                <a:cs typeface="Calibri"/>
              </a:rPr>
              <a:t>Distribution switch</a:t>
            </a:r>
            <a:r>
              <a:rPr lang="en-US" sz="1600" dirty="0">
                <a:cs typeface="Calibri"/>
              </a:rPr>
              <a:t>, which is then connected to the central </a:t>
            </a:r>
            <a:r>
              <a:rPr lang="en-US" sz="1600" b="1" dirty="0">
                <a:cs typeface="Calibri"/>
              </a:rPr>
              <a:t>Core switch</a:t>
            </a:r>
            <a:r>
              <a:rPr lang="en-US" sz="1600" dirty="0">
                <a:cs typeface="Calibri"/>
              </a:rPr>
              <a:t>.</a:t>
            </a:r>
          </a:p>
          <a:p>
            <a:r>
              <a:rPr lang="en-US" sz="1600" dirty="0">
                <a:ea typeface="+mn-lt"/>
                <a:cs typeface="+mn-lt"/>
              </a:rPr>
              <a:t>An </a:t>
            </a:r>
            <a:r>
              <a:rPr lang="en-US" sz="1600" b="1" dirty="0">
                <a:ea typeface="+mn-lt"/>
                <a:cs typeface="+mn-lt"/>
              </a:rPr>
              <a:t>Metering-cum-DHCP server</a:t>
            </a:r>
            <a:r>
              <a:rPr lang="en-US" sz="1600" dirty="0">
                <a:ea typeface="+mn-lt"/>
                <a:cs typeface="+mn-lt"/>
              </a:rPr>
              <a:t> is present in Gram Panchayat connected to the Core switch on </a:t>
            </a:r>
            <a:r>
              <a:rPr lang="en-US" sz="1600" b="1" dirty="0">
                <a:ea typeface="+mn-lt"/>
                <a:cs typeface="+mn-lt"/>
              </a:rPr>
              <a:t>VLAN 110</a:t>
            </a:r>
            <a:r>
              <a:rPr lang="en-US" sz="1600" dirty="0">
                <a:ea typeface="+mn-lt"/>
                <a:cs typeface="+mn-lt"/>
              </a:rPr>
              <a:t>. The DHCP server is used to assign IP address to all DCUs.</a:t>
            </a:r>
          </a:p>
          <a:p>
            <a:r>
              <a:rPr lang="en-US" sz="1600" b="1">
                <a:cs typeface="Calibri"/>
              </a:rPr>
              <a:t>VPN Router</a:t>
            </a:r>
            <a:r>
              <a:rPr lang="en-US" sz="1600">
                <a:cs typeface="Calibri"/>
              </a:rPr>
              <a:t> RO3 can act as a </a:t>
            </a:r>
            <a:r>
              <a:rPr lang="en-US" sz="1600" b="1">
                <a:cs typeface="Calibri"/>
              </a:rPr>
              <a:t>VPN client</a:t>
            </a:r>
            <a:r>
              <a:rPr lang="en-US" sz="1600">
                <a:cs typeface="Calibri"/>
              </a:rPr>
              <a:t> and thus form a </a:t>
            </a:r>
            <a:r>
              <a:rPr lang="en-US" sz="1600" b="1">
                <a:cs typeface="Calibri"/>
              </a:rPr>
              <a:t>Virtual WAN</a:t>
            </a:r>
            <a:r>
              <a:rPr lang="en-US" sz="1600">
                <a:cs typeface="Calibri"/>
              </a:rPr>
              <a:t> with electricity board's network. A</a:t>
            </a:r>
            <a:r>
              <a:rPr lang="en-US" sz="1600" dirty="0">
                <a:cs typeface="Calibri"/>
              </a:rPr>
              <a:t> </a:t>
            </a:r>
            <a:r>
              <a:rPr lang="en-US" sz="1600" b="1">
                <a:cs typeface="Calibri"/>
              </a:rPr>
              <a:t>server</a:t>
            </a:r>
            <a:r>
              <a:rPr lang="en-US" sz="1600">
                <a:cs typeface="Calibri"/>
              </a:rPr>
              <a:t> on their network can now </a:t>
            </a:r>
            <a:r>
              <a:rPr lang="en-US" sz="1600" b="1">
                <a:cs typeface="Calibri"/>
              </a:rPr>
              <a:t>query all our metering devices</a:t>
            </a:r>
            <a:r>
              <a:rPr lang="en-US" sz="1600">
                <a:cs typeface="Calibri"/>
              </a:rPr>
              <a:t>.</a:t>
            </a:r>
          </a:p>
          <a:p>
            <a:endParaRPr lang="en-US" sz="1600" dirty="0">
              <a:cs typeface="Calibri"/>
            </a:endParaRP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smart meters report to the power distribution company every </a:t>
            </a:r>
            <a:r>
              <a:rPr lang="en-US" sz="1600" b="1" dirty="0">
                <a:cs typeface="Calibri"/>
              </a:rPr>
              <a:t>15 mins</a:t>
            </a:r>
            <a:r>
              <a:rPr lang="en-US" sz="1600" dirty="0">
                <a:cs typeface="Calibri"/>
              </a:rPr>
              <a:t> through the Metering server.</a:t>
            </a:r>
          </a:p>
          <a:p>
            <a:r>
              <a:rPr lang="en-US" sz="1600" dirty="0">
                <a:cs typeface="Calibri"/>
              </a:rPr>
              <a:t>The metering server sends data to the power distribution company over HTTPS secure channel through </a:t>
            </a:r>
            <a:r>
              <a:rPr lang="en-US" sz="1600" b="1" dirty="0">
                <a:cs typeface="Calibri"/>
              </a:rPr>
              <a:t>GSM/GPRS modem</a:t>
            </a:r>
            <a:r>
              <a:rPr lang="en-US" sz="1600" dirty="0">
                <a:cs typeface="Calibri"/>
              </a:rPr>
              <a:t>.</a:t>
            </a:r>
          </a:p>
          <a:p>
            <a:r>
              <a:rPr lang="en-US" sz="1600" dirty="0">
                <a:cs typeface="Calibri"/>
              </a:rPr>
              <a:t>This is done so because GSM/GPRS modems are cheaply available, are reliable, and are </a:t>
            </a:r>
            <a:r>
              <a:rPr lang="en-US" sz="1600" b="1" dirty="0">
                <a:cs typeface="Calibri"/>
              </a:rPr>
              <a:t>commonly used</a:t>
            </a:r>
            <a:r>
              <a:rPr lang="en-US" sz="1600" dirty="0">
                <a:cs typeface="Calibri"/>
              </a:rPr>
              <a:t> in most smart meters used in India (e.g. Genus).</a:t>
            </a:r>
          </a:p>
          <a:p>
            <a:r>
              <a:rPr lang="en-US" sz="1600" dirty="0">
                <a:cs typeface="Calibri"/>
              </a:rPr>
              <a:t>There is also a </a:t>
            </a:r>
            <a:r>
              <a:rPr lang="en-US" sz="1600" b="1" dirty="0">
                <a:cs typeface="Calibri"/>
              </a:rPr>
              <a:t>backup</a:t>
            </a:r>
            <a:r>
              <a:rPr lang="en-US" sz="1600" dirty="0">
                <a:cs typeface="Calibri"/>
              </a:rPr>
              <a:t> GSM/GPRS modem that uses SIM from a different service provider in case the primary fails.</a:t>
            </a:r>
          </a:p>
          <a:p>
            <a:r>
              <a:rPr lang="en-US" sz="1600">
                <a:cs typeface="Calibri"/>
              </a:rPr>
              <a:t>If the </a:t>
            </a:r>
            <a:r>
              <a:rPr lang="en-US" sz="1600" b="1">
                <a:cs typeface="Calibri"/>
              </a:rPr>
              <a:t>power distribution company</a:t>
            </a:r>
            <a:r>
              <a:rPr lang="en-US" sz="1600">
                <a:cs typeface="Calibri"/>
              </a:rPr>
              <a:t> provides a VPN server in order to connect all metering devices in a </a:t>
            </a:r>
            <a:r>
              <a:rPr lang="en-US" sz="1600" b="1">
                <a:cs typeface="Calibri"/>
              </a:rPr>
              <a:t>Virtual WAN</a:t>
            </a:r>
            <a:r>
              <a:rPr lang="en-US" sz="1600">
                <a:cs typeface="Calibri"/>
              </a:rPr>
              <a:t>, this can be achived through the VPN Router RO3.</a:t>
            </a:r>
            <a:endParaRPr lang="en-US" sz="1600" dirty="0">
              <a:cs typeface="Calibri"/>
            </a:endParaRPr>
          </a:p>
          <a:p>
            <a:r>
              <a:rPr lang="en-US" sz="1600">
                <a:cs typeface="Calibri"/>
              </a:rPr>
              <a:t>The VPN Router</a:t>
            </a:r>
            <a:r>
              <a:rPr lang="en-US" sz="1600" dirty="0">
                <a:cs typeface="Calibri"/>
              </a:rPr>
              <a:t> </a:t>
            </a:r>
            <a:r>
              <a:rPr lang="en-US" sz="1600">
                <a:cs typeface="Calibri"/>
              </a:rPr>
              <a:t>connects with all </a:t>
            </a:r>
            <a:r>
              <a:rPr lang="en-US" sz="1600" b="1">
                <a:cs typeface="Calibri"/>
              </a:rPr>
              <a:t>metering devices</a:t>
            </a:r>
            <a:r>
              <a:rPr lang="en-US" sz="1600">
                <a:cs typeface="Calibri"/>
              </a:rPr>
              <a:t> on </a:t>
            </a:r>
            <a:r>
              <a:rPr lang="en-US" sz="1600" b="1">
                <a:cs typeface="Calibri"/>
              </a:rPr>
              <a:t>VLAN</a:t>
            </a:r>
            <a:r>
              <a:rPr lang="en-US" sz="1600" b="1" dirty="0">
                <a:cs typeface="Calibri"/>
              </a:rPr>
              <a:t> </a:t>
            </a:r>
            <a:r>
              <a:rPr lang="en-US" sz="1600" b="1">
                <a:cs typeface="Calibri"/>
              </a:rPr>
              <a:t>110</a:t>
            </a:r>
            <a:r>
              <a:rPr lang="en-US" sz="1600">
                <a:cs typeface="Calibri"/>
              </a:rPr>
              <a:t> and then connects to internet either through</a:t>
            </a:r>
            <a:r>
              <a:rPr lang="en-US" sz="1600" dirty="0">
                <a:cs typeface="Calibri"/>
              </a:rPr>
              <a:t> </a:t>
            </a:r>
            <a:r>
              <a:rPr lang="en-US" sz="1600">
                <a:cs typeface="Calibri"/>
              </a:rPr>
              <a:t>the </a:t>
            </a:r>
            <a:r>
              <a:rPr lang="en-US" sz="1600" b="1">
                <a:cs typeface="Calibri"/>
              </a:rPr>
              <a:t>Central Core Switch SW3</a:t>
            </a:r>
            <a:r>
              <a:rPr lang="en-US" sz="1600">
                <a:cs typeface="Calibri"/>
              </a:rPr>
              <a:t> or a </a:t>
            </a:r>
            <a:r>
              <a:rPr lang="en-US" sz="1600" b="1">
                <a:cs typeface="Calibri"/>
              </a:rPr>
              <a:t>3G/4G dongle</a:t>
            </a:r>
            <a:r>
              <a:rPr lang="en-US" sz="1600">
                <a:cs typeface="Calibri"/>
              </a:rPr>
              <a:t> connected to it USB port as backup.</a:t>
            </a:r>
            <a:endParaRPr lang="en-US" sz="1600" dirty="0">
              <a:cs typeface="Calibri"/>
            </a:endParaRPr>
          </a:p>
        </p:txBody>
      </p:sp>
    </p:spTree>
    <p:extLst>
      <p:ext uri="{BB962C8B-B14F-4D97-AF65-F5344CB8AC3E}">
        <p14:creationId xmlns:p14="http://schemas.microsoft.com/office/powerpoint/2010/main" val="65256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44F0-3D92-423C-9216-F118EF263A89}"/>
              </a:ext>
            </a:extLst>
          </p:cNvPr>
          <p:cNvSpPr>
            <a:spLocks noGrp="1"/>
          </p:cNvSpPr>
          <p:nvPr>
            <p:ph type="title"/>
          </p:nvPr>
        </p:nvSpPr>
        <p:spPr/>
        <p:txBody>
          <a:bodyPr/>
          <a:lstStyle/>
          <a:p>
            <a:endParaRPr lang="en-US"/>
          </a:p>
        </p:txBody>
      </p:sp>
      <p:pic>
        <p:nvPicPr>
          <p:cNvPr id="4" name="Picture 4" descr="Diagram, schematic&#10;&#10;Description automatically generated">
            <a:extLst>
              <a:ext uri="{FF2B5EF4-FFF2-40B4-BE49-F238E27FC236}">
                <a16:creationId xmlns:a16="http://schemas.microsoft.com/office/drawing/2014/main" id="{A4151251-DD11-42CD-A2F6-E81500B33E63}"/>
              </a:ext>
            </a:extLst>
          </p:cNvPr>
          <p:cNvPicPr>
            <a:picLocks noGrp="1" noChangeAspect="1"/>
          </p:cNvPicPr>
          <p:nvPr>
            <p:ph idx="1"/>
          </p:nvPr>
        </p:nvPicPr>
        <p:blipFill>
          <a:blip r:embed="rId2"/>
          <a:stretch>
            <a:fillRect/>
          </a:stretch>
        </p:blipFill>
        <p:spPr>
          <a:xfrm>
            <a:off x="-6905" y="231070"/>
            <a:ext cx="12205808" cy="6623226"/>
          </a:xfrm>
        </p:spPr>
      </p:pic>
    </p:spTree>
    <p:extLst>
      <p:ext uri="{BB962C8B-B14F-4D97-AF65-F5344CB8AC3E}">
        <p14:creationId xmlns:p14="http://schemas.microsoft.com/office/powerpoint/2010/main" val="15157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137-E03A-4851-AEF6-4E4CFDB63C2A}"/>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436A4FB-7A2B-46C5-B755-25CE0E109B66}"/>
              </a:ext>
            </a:extLst>
          </p:cNvPr>
          <p:cNvPicPr>
            <a:picLocks noGrp="1" noChangeAspect="1"/>
          </p:cNvPicPr>
          <p:nvPr>
            <p:ph idx="1"/>
          </p:nvPr>
        </p:nvPicPr>
        <p:blipFill>
          <a:blip r:embed="rId2"/>
          <a:stretch>
            <a:fillRect/>
          </a:stretch>
        </p:blipFill>
        <p:spPr>
          <a:xfrm>
            <a:off x="-6905" y="216958"/>
            <a:ext cx="12205808" cy="6637338"/>
          </a:xfrm>
        </p:spPr>
      </p:pic>
    </p:spTree>
    <p:extLst>
      <p:ext uri="{BB962C8B-B14F-4D97-AF65-F5344CB8AC3E}">
        <p14:creationId xmlns:p14="http://schemas.microsoft.com/office/powerpoint/2010/main" val="348713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2EED-0689-4F6D-9FCC-3BFD59E4B014}"/>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9B619890-59C5-4802-946A-557CD46C3E10}"/>
              </a:ext>
            </a:extLst>
          </p:cNvPr>
          <p:cNvPicPr>
            <a:picLocks noGrp="1" noChangeAspect="1"/>
          </p:cNvPicPr>
          <p:nvPr>
            <p:ph idx="1"/>
          </p:nvPr>
        </p:nvPicPr>
        <p:blipFill>
          <a:blip r:embed="rId2"/>
          <a:stretch>
            <a:fillRect/>
          </a:stretch>
        </p:blipFill>
        <p:spPr>
          <a:xfrm>
            <a:off x="-2375" y="188737"/>
            <a:ext cx="12196748" cy="6665559"/>
          </a:xfrm>
        </p:spPr>
      </p:pic>
    </p:spTree>
    <p:extLst>
      <p:ext uri="{BB962C8B-B14F-4D97-AF65-F5344CB8AC3E}">
        <p14:creationId xmlns:p14="http://schemas.microsoft.com/office/powerpoint/2010/main" val="285105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74B71-FA28-4BC8-B42D-E4536BD0499F}"/>
              </a:ext>
            </a:extLst>
          </p:cNvPr>
          <p:cNvSpPr>
            <a:spLocks noGrp="1"/>
          </p:cNvSpPr>
          <p:nvPr>
            <p:ph type="title"/>
          </p:nvPr>
        </p:nvSpPr>
        <p:spPr>
          <a:xfrm>
            <a:off x="838200" y="365125"/>
            <a:ext cx="5252156" cy="1353785"/>
          </a:xfrm>
        </p:spPr>
        <p:txBody>
          <a:bodyPr>
            <a:normAutofit/>
          </a:bodyPr>
          <a:lstStyle/>
          <a:p>
            <a:r>
              <a:rPr lang="en-US" sz="3600" b="1">
                <a:cs typeface="Calibri Light"/>
              </a:rPr>
              <a:t>MET1 Electricity Meter</a:t>
            </a:r>
            <a:endParaRPr lang="en-US" sz="3600" b="1"/>
          </a:p>
        </p:txBody>
      </p:sp>
      <p:sp>
        <p:nvSpPr>
          <p:cNvPr id="3" name="Content Placeholder 2">
            <a:extLst>
              <a:ext uri="{FF2B5EF4-FFF2-40B4-BE49-F238E27FC236}">
                <a16:creationId xmlns:a16="http://schemas.microsoft.com/office/drawing/2014/main" id="{31E7E6F6-F65B-47C3-9F52-A2B3609F6AEC}"/>
              </a:ext>
            </a:extLst>
          </p:cNvPr>
          <p:cNvSpPr>
            <a:spLocks noGrp="1"/>
          </p:cNvSpPr>
          <p:nvPr>
            <p:ph sz="half" idx="1"/>
          </p:nvPr>
        </p:nvSpPr>
        <p:spPr/>
        <p:txBody>
          <a:bodyPr vert="horz" lIns="91440" tIns="45720" rIns="91440" bIns="45720" rtlCol="0" anchor="t">
            <a:normAutofit/>
          </a:bodyPr>
          <a:lstStyle/>
          <a:p>
            <a:r>
              <a:rPr lang="en-US" sz="1600" b="1">
                <a:ea typeface="+mn-lt"/>
                <a:cs typeface="+mn-lt"/>
              </a:rPr>
              <a:t>Saksham-125 Smart Residential Meter</a:t>
            </a:r>
            <a:r>
              <a:rPr lang="en-US" sz="1600" dirty="0">
                <a:ea typeface="+mn-lt"/>
                <a:cs typeface="+mn-lt"/>
              </a:rPr>
              <a:t>:</a:t>
            </a:r>
          </a:p>
          <a:p>
            <a:r>
              <a:rPr lang="en-US" sz="1600">
                <a:highlight>
                  <a:srgbClr val="FFFF00"/>
                </a:highlight>
                <a:cs typeface="Calibri"/>
              </a:rPr>
              <a:t>Single-phase AMI system</a:t>
            </a:r>
            <a:endParaRPr lang="en-US">
              <a:highlight>
                <a:srgbClr val="FFFF00"/>
              </a:highlight>
            </a:endParaRPr>
          </a:p>
          <a:p>
            <a:r>
              <a:rPr lang="en-US" sz="1600">
                <a:cs typeface="Calibri"/>
              </a:rPr>
              <a:t>Load management, Multi Rate, Time of use, Anti-theft</a:t>
            </a:r>
            <a:endParaRPr lang="en-US" sz="1600" dirty="0">
              <a:cs typeface="Calibri"/>
            </a:endParaRPr>
          </a:p>
          <a:p>
            <a:r>
              <a:rPr lang="en-US" sz="1600">
                <a:highlight>
                  <a:srgbClr val="FFFF00"/>
                </a:highlight>
                <a:cs typeface="Calibri"/>
              </a:rPr>
              <a:t>Communicates w/ Head end sys. on req. or schedule</a:t>
            </a:r>
          </a:p>
          <a:p>
            <a:r>
              <a:rPr lang="en-US" sz="1600">
                <a:cs typeface="Calibri"/>
              </a:rPr>
              <a:t>Integrated GSM/GPRS modem</a:t>
            </a:r>
            <a:endParaRPr lang="en-US" sz="1600" dirty="0">
              <a:highlight>
                <a:srgbClr val="FFFF00"/>
              </a:highlight>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938B0C82-95B2-417B-89F6-578B48ADDDDF}"/>
              </a:ext>
            </a:extLst>
          </p:cNvPr>
          <p:cNvSpPr>
            <a:spLocks noGrp="1"/>
          </p:cNvSpPr>
          <p:nvPr>
            <p:ph sz="half" idx="2"/>
          </p:nvPr>
        </p:nvSpPr>
        <p:spPr/>
        <p:txBody>
          <a:bodyPr vert="horz" lIns="91440" tIns="45720" rIns="91440" bIns="45720" rtlCol="0" anchor="t">
            <a:normAutofit/>
          </a:bodyPr>
          <a:lstStyle/>
          <a:p>
            <a:r>
              <a:rPr lang="en-US" sz="1600" b="1">
                <a:ea typeface="+mn-lt"/>
                <a:cs typeface="+mn-lt"/>
              </a:rPr>
              <a:t>Data Collector Unit (DCU)</a:t>
            </a:r>
            <a:r>
              <a:rPr lang="en-US" sz="1600" dirty="0">
                <a:ea typeface="+mn-lt"/>
                <a:cs typeface="+mn-lt"/>
              </a:rPr>
              <a:t>:</a:t>
            </a:r>
          </a:p>
          <a:p>
            <a:r>
              <a:rPr lang="en-US" sz="1600">
                <a:cs typeface="Calibri"/>
              </a:rPr>
              <a:t>Integrated LPRF &amp; GSM/GPRS communication</a:t>
            </a:r>
          </a:p>
          <a:p>
            <a:r>
              <a:rPr lang="en-US" sz="1600">
                <a:highlight>
                  <a:srgbClr val="FFFF00"/>
                </a:highlight>
                <a:cs typeface="Calibri"/>
              </a:rPr>
              <a:t>LPRF communication on demand or schedule</a:t>
            </a:r>
          </a:p>
          <a:p>
            <a:r>
              <a:rPr lang="en-US" sz="1600">
                <a:highlight>
                  <a:srgbClr val="FFFF00"/>
                </a:highlight>
                <a:cs typeface="Calibri"/>
              </a:rPr>
              <a:t>GSM/GPRS communicates with Head End System (HES)</a:t>
            </a:r>
          </a:p>
        </p:txBody>
      </p:sp>
      <p:sp>
        <p:nvSpPr>
          <p:cNvPr id="6" name="Title 1">
            <a:extLst>
              <a:ext uri="{FF2B5EF4-FFF2-40B4-BE49-F238E27FC236}">
                <a16:creationId xmlns:a16="http://schemas.microsoft.com/office/drawing/2014/main" id="{A3795616-DF8F-47C8-99E1-72229DF65C1A}"/>
              </a:ext>
            </a:extLst>
          </p:cNvPr>
          <p:cNvSpPr txBox="1">
            <a:spLocks/>
          </p:cNvSpPr>
          <p:nvPr/>
        </p:nvSpPr>
        <p:spPr>
          <a:xfrm>
            <a:off x="6112933" y="362302"/>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DCU2 Data Collector Unit</a:t>
            </a:r>
            <a:endParaRPr lang="en-US" sz="3600" b="1" dirty="0">
              <a:cs typeface="Calibri Light"/>
            </a:endParaRPr>
          </a:p>
        </p:txBody>
      </p:sp>
      <p:sp>
        <p:nvSpPr>
          <p:cNvPr id="9" name="TextBox 8">
            <a:extLst>
              <a:ext uri="{FF2B5EF4-FFF2-40B4-BE49-F238E27FC236}">
                <a16:creationId xmlns:a16="http://schemas.microsoft.com/office/drawing/2014/main" id="{AC73FD2D-AB17-4D42-B6BB-D96F276C3337}"/>
              </a:ext>
            </a:extLst>
          </p:cNvPr>
          <p:cNvSpPr txBox="1"/>
          <p:nvPr/>
        </p:nvSpPr>
        <p:spPr>
          <a:xfrm>
            <a:off x="900289"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 x ?</a:t>
            </a:r>
            <a:endParaRPr lang="en-US"/>
          </a:p>
        </p:txBody>
      </p:sp>
      <p:sp>
        <p:nvSpPr>
          <p:cNvPr id="11" name="TextBox 10">
            <a:extLst>
              <a:ext uri="{FF2B5EF4-FFF2-40B4-BE49-F238E27FC236}">
                <a16:creationId xmlns:a16="http://schemas.microsoft.com/office/drawing/2014/main" id="{E52F83B5-5CDE-4733-A857-E35114BF1734}"/>
              </a:ext>
            </a:extLst>
          </p:cNvPr>
          <p:cNvSpPr txBox="1"/>
          <p:nvPr/>
        </p:nvSpPr>
        <p:spPr>
          <a:xfrm>
            <a:off x="6177844"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 x ?</a:t>
            </a:r>
            <a:endParaRPr lang="en-US"/>
          </a:p>
        </p:txBody>
      </p:sp>
      <p:pic>
        <p:nvPicPr>
          <p:cNvPr id="8" name="Picture 9" descr="A close up of electronics&#10;&#10;Description automatically generated">
            <a:extLst>
              <a:ext uri="{FF2B5EF4-FFF2-40B4-BE49-F238E27FC236}">
                <a16:creationId xmlns:a16="http://schemas.microsoft.com/office/drawing/2014/main" id="{04323EB8-9F95-431D-A6B5-46228E9B2F43}"/>
              </a:ext>
            </a:extLst>
          </p:cNvPr>
          <p:cNvPicPr>
            <a:picLocks noChangeAspect="1"/>
          </p:cNvPicPr>
          <p:nvPr/>
        </p:nvPicPr>
        <p:blipFill>
          <a:blip r:embed="rId2"/>
          <a:stretch>
            <a:fillRect/>
          </a:stretch>
        </p:blipFill>
        <p:spPr>
          <a:xfrm>
            <a:off x="1309511" y="3518457"/>
            <a:ext cx="4267199" cy="3334754"/>
          </a:xfrm>
          <a:prstGeom prst="rect">
            <a:avLst/>
          </a:prstGeom>
        </p:spPr>
      </p:pic>
      <p:pic>
        <p:nvPicPr>
          <p:cNvPr id="10" name="Picture 11" descr="A picture containing text&#10;&#10;Description automatically generated">
            <a:extLst>
              <a:ext uri="{FF2B5EF4-FFF2-40B4-BE49-F238E27FC236}">
                <a16:creationId xmlns:a16="http://schemas.microsoft.com/office/drawing/2014/main" id="{AD6B449E-6A07-47D7-8959-6BFD4A608604}"/>
              </a:ext>
            </a:extLst>
          </p:cNvPr>
          <p:cNvPicPr>
            <a:picLocks noChangeAspect="1"/>
          </p:cNvPicPr>
          <p:nvPr/>
        </p:nvPicPr>
        <p:blipFill>
          <a:blip r:embed="rId3"/>
          <a:stretch>
            <a:fillRect/>
          </a:stretch>
        </p:blipFill>
        <p:spPr>
          <a:xfrm>
            <a:off x="6812847" y="3222125"/>
            <a:ext cx="4634087" cy="3631086"/>
          </a:xfrm>
          <a:prstGeom prst="rect">
            <a:avLst/>
          </a:prstGeom>
        </p:spPr>
      </p:pic>
    </p:spTree>
    <p:extLst>
      <p:ext uri="{BB962C8B-B14F-4D97-AF65-F5344CB8AC3E}">
        <p14:creationId xmlns:p14="http://schemas.microsoft.com/office/powerpoint/2010/main" val="17210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circuit board&#10;&#10;Description automatically generated">
            <a:extLst>
              <a:ext uri="{FF2B5EF4-FFF2-40B4-BE49-F238E27FC236}">
                <a16:creationId xmlns:a16="http://schemas.microsoft.com/office/drawing/2014/main" id="{B808CFA6-51E9-4BBE-8F56-C4B0E6C133F8}"/>
              </a:ext>
            </a:extLst>
          </p:cNvPr>
          <p:cNvPicPr>
            <a:picLocks noChangeAspect="1"/>
          </p:cNvPicPr>
          <p:nvPr/>
        </p:nvPicPr>
        <p:blipFill>
          <a:blip r:embed="rId2"/>
          <a:stretch>
            <a:fillRect/>
          </a:stretch>
        </p:blipFill>
        <p:spPr>
          <a:xfrm>
            <a:off x="462845" y="2486107"/>
            <a:ext cx="5762977" cy="3692008"/>
          </a:xfrm>
          <a:prstGeom prst="rect">
            <a:avLst/>
          </a:prstGeom>
        </p:spPr>
      </p:pic>
      <p:pic>
        <p:nvPicPr>
          <p:cNvPr id="10" name="Picture 11" descr="A close up of electronics&#10;&#10;Description automatically generated">
            <a:extLst>
              <a:ext uri="{FF2B5EF4-FFF2-40B4-BE49-F238E27FC236}">
                <a16:creationId xmlns:a16="http://schemas.microsoft.com/office/drawing/2014/main" id="{4602E632-BA07-4CDB-A3C6-303E783F914F}"/>
              </a:ext>
            </a:extLst>
          </p:cNvPr>
          <p:cNvPicPr>
            <a:picLocks noChangeAspect="1"/>
          </p:cNvPicPr>
          <p:nvPr/>
        </p:nvPicPr>
        <p:blipFill>
          <a:blip r:embed="rId3"/>
          <a:stretch>
            <a:fillRect/>
          </a:stretch>
        </p:blipFill>
        <p:spPr>
          <a:xfrm>
            <a:off x="6911623" y="2015067"/>
            <a:ext cx="4859865" cy="4845754"/>
          </a:xfrm>
          <a:prstGeom prst="rect">
            <a:avLst/>
          </a:prstGeom>
        </p:spPr>
      </p:pic>
      <p:sp>
        <p:nvSpPr>
          <p:cNvPr id="2" name="Title 1">
            <a:extLst>
              <a:ext uri="{FF2B5EF4-FFF2-40B4-BE49-F238E27FC236}">
                <a16:creationId xmlns:a16="http://schemas.microsoft.com/office/drawing/2014/main" id="{6AE74B71-FA28-4BC8-B42D-E4536BD0499F}"/>
              </a:ext>
            </a:extLst>
          </p:cNvPr>
          <p:cNvSpPr>
            <a:spLocks noGrp="1"/>
          </p:cNvSpPr>
          <p:nvPr>
            <p:ph type="title"/>
          </p:nvPr>
        </p:nvSpPr>
        <p:spPr>
          <a:xfrm>
            <a:off x="838200" y="365125"/>
            <a:ext cx="5252156" cy="1353785"/>
          </a:xfrm>
        </p:spPr>
        <p:txBody>
          <a:bodyPr>
            <a:normAutofit/>
          </a:bodyPr>
          <a:lstStyle/>
          <a:p>
            <a:r>
              <a:rPr lang="en-US" sz="3600" b="1">
                <a:cs typeface="Calibri Light"/>
              </a:rPr>
              <a:t>SW2 Dist. Switch</a:t>
            </a:r>
            <a:endParaRPr lang="en-US" sz="3600" b="1"/>
          </a:p>
        </p:txBody>
      </p:sp>
      <p:sp>
        <p:nvSpPr>
          <p:cNvPr id="3" name="Content Placeholder 2">
            <a:extLst>
              <a:ext uri="{FF2B5EF4-FFF2-40B4-BE49-F238E27FC236}">
                <a16:creationId xmlns:a16="http://schemas.microsoft.com/office/drawing/2014/main" id="{31E7E6F6-F65B-47C3-9F52-A2B3609F6AEC}"/>
              </a:ext>
            </a:extLst>
          </p:cNvPr>
          <p:cNvSpPr>
            <a:spLocks noGrp="1"/>
          </p:cNvSpPr>
          <p:nvPr>
            <p:ph sz="half" idx="1"/>
          </p:nvPr>
        </p:nvSpPr>
        <p:spPr/>
        <p:txBody>
          <a:bodyPr vert="horz" lIns="91440" tIns="45720" rIns="91440" bIns="45720" rtlCol="0" anchor="t">
            <a:normAutofit/>
          </a:bodyPr>
          <a:lstStyle/>
          <a:p>
            <a:r>
              <a:rPr lang="en-US" sz="1600" b="1">
                <a:ea typeface="+mn-lt"/>
                <a:cs typeface="+mn-lt"/>
              </a:rPr>
              <a:t>Netgear GS748T-500INS Smart Managed Pro Switch</a:t>
            </a:r>
            <a:r>
              <a:rPr lang="en-US" sz="1600">
                <a:ea typeface="+mn-lt"/>
                <a:cs typeface="+mn-lt"/>
              </a:rPr>
              <a:t>:</a:t>
            </a:r>
          </a:p>
          <a:p>
            <a:r>
              <a:rPr lang="en-US" sz="1600">
                <a:highlight>
                  <a:srgbClr val="FFFF00"/>
                </a:highlight>
                <a:cs typeface="Calibri"/>
              </a:rPr>
              <a:t>48 x GbE, 4 x GbE SFP slots</a:t>
            </a:r>
          </a:p>
          <a:p>
            <a:r>
              <a:rPr lang="en-US" sz="1600">
                <a:highlight>
                  <a:srgbClr val="FFFF00"/>
                </a:highlight>
                <a:cs typeface="Calibri"/>
              </a:rPr>
              <a:t>VLAN</a:t>
            </a:r>
            <a:r>
              <a:rPr lang="en-US" sz="1600">
                <a:cs typeface="Calibri"/>
              </a:rPr>
              <a:t>, </a:t>
            </a:r>
            <a:r>
              <a:rPr lang="en-US" sz="1600">
                <a:highlight>
                  <a:srgbClr val="FFFF00"/>
                </a:highlight>
                <a:cs typeface="Calibri"/>
              </a:rPr>
              <a:t>QoS</a:t>
            </a:r>
            <a:r>
              <a:rPr lang="en-US" sz="1600">
                <a:cs typeface="Calibri"/>
              </a:rPr>
              <a:t>, IGMP snooping, Link aggregation, ACL</a:t>
            </a:r>
            <a:endParaRPr lang="en-US" sz="1600">
              <a:highlight>
                <a:srgbClr val="FFFF00"/>
              </a:highlight>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938B0C82-95B2-417B-89F6-578B48ADDDDF}"/>
              </a:ext>
            </a:extLst>
          </p:cNvPr>
          <p:cNvSpPr>
            <a:spLocks noGrp="1"/>
          </p:cNvSpPr>
          <p:nvPr>
            <p:ph sz="half" idx="2"/>
          </p:nvPr>
        </p:nvSpPr>
        <p:spPr/>
        <p:txBody>
          <a:bodyPr vert="horz" lIns="91440" tIns="45720" rIns="91440" bIns="45720" rtlCol="0" anchor="t">
            <a:normAutofit/>
          </a:bodyPr>
          <a:lstStyle/>
          <a:p>
            <a:r>
              <a:rPr lang="en-US" sz="1600" b="1">
                <a:ea typeface="+mn-lt"/>
                <a:cs typeface="+mn-lt"/>
              </a:rPr>
              <a:t>Dell Power Edge 2950 III</a:t>
            </a:r>
            <a:r>
              <a:rPr lang="en-US" sz="1600">
                <a:ea typeface="+mn-lt"/>
                <a:cs typeface="+mn-lt"/>
              </a:rPr>
              <a:t>:</a:t>
            </a:r>
          </a:p>
          <a:p>
            <a:r>
              <a:rPr lang="en-US" sz="1600">
                <a:highlight>
                  <a:srgbClr val="FFFF00"/>
                </a:highlight>
                <a:cs typeface="Calibri"/>
              </a:rPr>
              <a:t>2U Rack mount</a:t>
            </a:r>
            <a:endParaRPr lang="en-US" sz="1600">
              <a:cs typeface="Calibri"/>
            </a:endParaRPr>
          </a:p>
          <a:p>
            <a:r>
              <a:rPr lang="en-US" sz="1600">
                <a:highlight>
                  <a:srgbClr val="FFFF00"/>
                </a:highlight>
                <a:cs typeface="Calibri"/>
              </a:rPr>
              <a:t>8 Core server</a:t>
            </a:r>
            <a:endParaRPr lang="en-US" sz="1600" dirty="0">
              <a:highlight>
                <a:srgbClr val="FFFF00"/>
              </a:highlight>
              <a:cs typeface="Calibri"/>
            </a:endParaRPr>
          </a:p>
          <a:p>
            <a:r>
              <a:rPr lang="en-US" sz="1600">
                <a:highlight>
                  <a:srgbClr val="FFFF00"/>
                </a:highlight>
                <a:cs typeface="Calibri"/>
              </a:rPr>
              <a:t>32 GB RAM</a:t>
            </a:r>
          </a:p>
          <a:p>
            <a:r>
              <a:rPr lang="en-US" sz="1600">
                <a:highlight>
                  <a:srgbClr val="FFFF00"/>
                </a:highlight>
                <a:cs typeface="Calibri"/>
              </a:rPr>
              <a:t>1 TB storage</a:t>
            </a:r>
          </a:p>
          <a:p>
            <a:endParaRPr lang="en-US" sz="1600" dirty="0">
              <a:cs typeface="Calibri"/>
            </a:endParaRPr>
          </a:p>
        </p:txBody>
      </p:sp>
      <p:sp>
        <p:nvSpPr>
          <p:cNvPr id="6" name="Title 1">
            <a:extLst>
              <a:ext uri="{FF2B5EF4-FFF2-40B4-BE49-F238E27FC236}">
                <a16:creationId xmlns:a16="http://schemas.microsoft.com/office/drawing/2014/main" id="{A3795616-DF8F-47C8-99E1-72229DF65C1A}"/>
              </a:ext>
            </a:extLst>
          </p:cNvPr>
          <p:cNvSpPr txBox="1">
            <a:spLocks/>
          </p:cNvSpPr>
          <p:nvPr/>
        </p:nvSpPr>
        <p:spPr>
          <a:xfrm>
            <a:off x="6112933" y="362302"/>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X, DHCP Server</a:t>
            </a:r>
            <a:endParaRPr lang="en-US" sz="3600" b="1" dirty="0">
              <a:cs typeface="Calibri Light"/>
            </a:endParaRPr>
          </a:p>
        </p:txBody>
      </p:sp>
      <p:sp>
        <p:nvSpPr>
          <p:cNvPr id="9" name="TextBox 8">
            <a:extLst>
              <a:ext uri="{FF2B5EF4-FFF2-40B4-BE49-F238E27FC236}">
                <a16:creationId xmlns:a16="http://schemas.microsoft.com/office/drawing/2014/main" id="{AC73FD2D-AB17-4D42-B6BB-D96F276C3337}"/>
              </a:ext>
            </a:extLst>
          </p:cNvPr>
          <p:cNvSpPr txBox="1"/>
          <p:nvPr/>
        </p:nvSpPr>
        <p:spPr>
          <a:xfrm>
            <a:off x="900289"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26000 x 50</a:t>
            </a:r>
            <a:endParaRPr lang="en-US"/>
          </a:p>
        </p:txBody>
      </p:sp>
      <p:sp>
        <p:nvSpPr>
          <p:cNvPr id="11" name="TextBox 10">
            <a:extLst>
              <a:ext uri="{FF2B5EF4-FFF2-40B4-BE49-F238E27FC236}">
                <a16:creationId xmlns:a16="http://schemas.microsoft.com/office/drawing/2014/main" id="{E52F83B5-5CDE-4733-A857-E35114BF1734}"/>
              </a:ext>
            </a:extLst>
          </p:cNvPr>
          <p:cNvSpPr txBox="1"/>
          <p:nvPr/>
        </p:nvSpPr>
        <p:spPr>
          <a:xfrm>
            <a:off x="6177844"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28000 x 6</a:t>
            </a:r>
            <a:endParaRPr lang="en-US"/>
          </a:p>
        </p:txBody>
      </p:sp>
    </p:spTree>
    <p:extLst>
      <p:ext uri="{BB962C8B-B14F-4D97-AF65-F5344CB8AC3E}">
        <p14:creationId xmlns:p14="http://schemas.microsoft.com/office/powerpoint/2010/main" val="316789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err="1">
                <a:ea typeface="+mj-lt"/>
                <a:cs typeface="+mj-lt"/>
              </a:rPr>
              <a:t>Abburu</a:t>
            </a:r>
            <a:r>
              <a:rPr lang="en-US" sz="3600" b="1" dirty="0">
                <a:ea typeface="+mj-lt"/>
                <a:cs typeface="+mj-lt"/>
              </a:rPr>
              <a:t> Village: Fire Alarm + Earthquake System</a:t>
            </a:r>
            <a:endParaRPr lang="en-US" dirty="0">
              <a:ea typeface="+mj-lt"/>
              <a:cs typeface="+mj-lt"/>
            </a:endParaRPr>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a:t>
            </a:r>
            <a:r>
              <a:rPr lang="en-US" sz="1600" b="1" dirty="0">
                <a:cs typeface="Calibri"/>
              </a:rPr>
              <a:t>Signaling Line Circuit</a:t>
            </a:r>
            <a:r>
              <a:rPr lang="en-US" sz="1600" dirty="0">
                <a:cs typeface="Calibri"/>
              </a:rPr>
              <a:t> (SLC) based addressable </a:t>
            </a:r>
            <a:r>
              <a:rPr lang="en-US" sz="1600" b="1" dirty="0">
                <a:cs typeface="Calibri"/>
              </a:rPr>
              <a:t>smoke detectors</a:t>
            </a:r>
            <a:r>
              <a:rPr lang="en-US" sz="1600" dirty="0">
                <a:cs typeface="Calibri"/>
              </a:rPr>
              <a:t> and </a:t>
            </a:r>
            <a:r>
              <a:rPr lang="en-US" sz="1600" b="1" dirty="0">
                <a:cs typeface="Calibri"/>
              </a:rPr>
              <a:t>LPG/Propane Gas sensors</a:t>
            </a:r>
            <a:r>
              <a:rPr lang="en-US" sz="1600" dirty="0">
                <a:cs typeface="Calibri"/>
              </a:rPr>
              <a:t>. Each house is thus provided with a total of 2 sensors, and all 6 houses in a street are connected in a loop. Each street also has a </a:t>
            </a:r>
            <a:r>
              <a:rPr lang="en-US" sz="1600" b="1" dirty="0">
                <a:cs typeface="Calibri"/>
              </a:rPr>
              <a:t>Fire Alarm switch</a:t>
            </a:r>
            <a:r>
              <a:rPr lang="en-US" sz="1600" dirty="0">
                <a:cs typeface="Calibri"/>
              </a:rPr>
              <a:t> (manual) which can be used to manually trigger the fire alarm.</a:t>
            </a:r>
          </a:p>
          <a:p>
            <a:r>
              <a:rPr lang="en-US" sz="1600" dirty="0">
                <a:cs typeface="Calibri"/>
              </a:rPr>
              <a:t>Each street's loop (total 5 streets/area) is then connected to a </a:t>
            </a:r>
            <a:r>
              <a:rPr lang="en-US" sz="1600" b="1" dirty="0">
                <a:cs typeface="Calibri"/>
              </a:rPr>
              <a:t>Fire Alarm Control Panel</a:t>
            </a:r>
            <a:r>
              <a:rPr lang="en-US" sz="1600" dirty="0">
                <a:cs typeface="Calibri"/>
              </a:rPr>
              <a:t> (FACP) system which is also connected to a central </a:t>
            </a:r>
            <a:r>
              <a:rPr lang="en-US" sz="1600" b="1" dirty="0">
                <a:cs typeface="Calibri"/>
              </a:rPr>
              <a:t>Fire Alarm Siren</a:t>
            </a:r>
            <a:r>
              <a:rPr lang="en-US" sz="1600" dirty="0">
                <a:cs typeface="Calibri"/>
              </a:rPr>
              <a:t>. Each street is also connected to its respective Siren from the FACP.</a:t>
            </a:r>
          </a:p>
          <a:p>
            <a:r>
              <a:rPr lang="en-US" sz="1600" dirty="0">
                <a:cs typeface="Calibri"/>
              </a:rPr>
              <a:t>The FACP has a </a:t>
            </a:r>
            <a:r>
              <a:rPr lang="en-US" sz="1600" b="1" dirty="0">
                <a:cs typeface="Calibri"/>
              </a:rPr>
              <a:t>GSM/GPRS interface</a:t>
            </a:r>
            <a:r>
              <a:rPr lang="en-US" sz="1600" dirty="0">
                <a:cs typeface="Calibri"/>
              </a:rPr>
              <a:t> built-in through which it can be configured to send fire emergency events directly to nearby fire department at a certain </a:t>
            </a:r>
            <a:r>
              <a:rPr lang="en-US" sz="1600" b="1" dirty="0">
                <a:cs typeface="Calibri"/>
              </a:rPr>
              <a:t>delay</a:t>
            </a:r>
            <a:r>
              <a:rPr lang="en-US" sz="1600" dirty="0">
                <a:cs typeface="Calibri"/>
              </a:rPr>
              <a:t> (</a:t>
            </a:r>
            <a:r>
              <a:rPr lang="en-US" sz="1600" b="1" dirty="0">
                <a:cs typeface="Calibri"/>
              </a:rPr>
              <a:t>5-10 min</a:t>
            </a:r>
            <a:r>
              <a:rPr lang="en-US" sz="1600" dirty="0">
                <a:cs typeface="Calibri"/>
              </a:rPr>
              <a:t> to avoid false alarm).</a:t>
            </a:r>
          </a:p>
          <a:p>
            <a:r>
              <a:rPr lang="en-US" sz="1600" dirty="0">
                <a:cs typeface="Calibri"/>
              </a:rPr>
              <a:t>In case there is a false alarm, the FACP's alarm can be shutdown with the delay time.</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FACP is also connected through ethernet port to the per-area Distribution switch.</a:t>
            </a:r>
            <a:endParaRPr lang="en-US" dirty="0"/>
          </a:p>
          <a:p>
            <a:r>
              <a:rPr lang="en-US" sz="1600" dirty="0">
                <a:cs typeface="Calibri"/>
              </a:rPr>
              <a:t>All per-area Distribution switches are connected to the central </a:t>
            </a:r>
            <a:r>
              <a:rPr lang="en-US" sz="1600" b="1" dirty="0">
                <a:cs typeface="Calibri"/>
              </a:rPr>
              <a:t>Core switch</a:t>
            </a:r>
            <a:r>
              <a:rPr lang="en-US" sz="1600" dirty="0">
                <a:cs typeface="Calibri"/>
              </a:rPr>
              <a:t> (managed).</a:t>
            </a:r>
          </a:p>
          <a:p>
            <a:r>
              <a:rPr lang="en-US" sz="1600" dirty="0">
                <a:cs typeface="Calibri"/>
              </a:rPr>
              <a:t>An </a:t>
            </a:r>
            <a:r>
              <a:rPr lang="en-US" sz="1600" b="1" dirty="0">
                <a:cs typeface="Calibri"/>
              </a:rPr>
              <a:t>Emergency-cum-DHCP server</a:t>
            </a:r>
            <a:r>
              <a:rPr lang="en-US" sz="1600" dirty="0">
                <a:cs typeface="Calibri"/>
              </a:rPr>
              <a:t> is present in Gram Panchayat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 Fire alarm is triggered, the Emergency server </a:t>
            </a:r>
            <a:r>
              <a:rPr lang="en-US" sz="1600" b="1" dirty="0">
                <a:cs typeface="Calibri"/>
              </a:rPr>
              <a:t>alerts the Panchayat</a:t>
            </a:r>
            <a:r>
              <a:rPr lang="en-US" sz="1600" dirty="0">
                <a:cs typeface="Calibri"/>
              </a:rPr>
              <a:t>, rings the central siren, and indicates the house number of the source.</a:t>
            </a:r>
          </a:p>
          <a:p>
            <a:r>
              <a:rPr lang="en-US" sz="1600" dirty="0">
                <a:cs typeface="Calibri"/>
              </a:rPr>
              <a:t>There is also a backup GSM/GPRS module connected so that in case the one directly connected to FACP fails, the Emergency server can send the message on its behalf.</a:t>
            </a:r>
          </a:p>
          <a:p>
            <a:r>
              <a:rPr lang="en-US" sz="1600" dirty="0">
                <a:ea typeface="+mn-lt"/>
                <a:cs typeface="+mn-lt"/>
              </a:rPr>
              <a:t>Since </a:t>
            </a:r>
            <a:r>
              <a:rPr lang="en-US" sz="1600" dirty="0" err="1">
                <a:ea typeface="+mn-lt"/>
                <a:cs typeface="+mn-lt"/>
              </a:rPr>
              <a:t>Abbru</a:t>
            </a:r>
            <a:r>
              <a:rPr lang="en-US" sz="1600" dirty="0">
                <a:ea typeface="+mn-lt"/>
                <a:cs typeface="+mn-lt"/>
              </a:rPr>
              <a:t> lies in seismic zone 3, a seismometer is installed at Gram Panchayat, and NDRF can be contacted in case a </a:t>
            </a:r>
            <a:r>
              <a:rPr lang="en-US" sz="1600" b="1" dirty="0">
                <a:ea typeface="+mn-lt"/>
                <a:cs typeface="+mn-lt"/>
              </a:rPr>
              <a:t>earthquake</a:t>
            </a:r>
            <a:r>
              <a:rPr lang="en-US" sz="1600" dirty="0">
                <a:ea typeface="+mn-lt"/>
                <a:cs typeface="+mn-lt"/>
              </a:rPr>
              <a:t> is detected (unless marked false-positive in 5-10 min).</a:t>
            </a:r>
          </a:p>
          <a:p>
            <a:endParaRPr lang="en-US" sz="1600" dirty="0">
              <a:cs typeface="Calibri"/>
            </a:endParaRPr>
          </a:p>
          <a:p>
            <a:endParaRPr lang="en-US" sz="1600" dirty="0">
              <a:cs typeface="Calibri"/>
            </a:endParaRPr>
          </a:p>
        </p:txBody>
      </p:sp>
    </p:spTree>
    <p:extLst>
      <p:ext uri="{BB962C8B-B14F-4D97-AF65-F5344CB8AC3E}">
        <p14:creationId xmlns:p14="http://schemas.microsoft.com/office/powerpoint/2010/main" val="364866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CCAE-37D5-4DFB-962D-CC3F074862A9}"/>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9D210126-B256-49C5-9BDE-227F22385081}"/>
              </a:ext>
            </a:extLst>
          </p:cNvPr>
          <p:cNvPicPr>
            <a:picLocks noGrp="1" noChangeAspect="1"/>
          </p:cNvPicPr>
          <p:nvPr>
            <p:ph idx="1"/>
          </p:nvPr>
        </p:nvPicPr>
        <p:blipFill>
          <a:blip r:embed="rId2"/>
          <a:stretch>
            <a:fillRect/>
          </a:stretch>
        </p:blipFill>
        <p:spPr>
          <a:xfrm>
            <a:off x="-2226" y="245181"/>
            <a:ext cx="12196451" cy="6609115"/>
          </a:xfrm>
        </p:spPr>
      </p:pic>
    </p:spTree>
    <p:extLst>
      <p:ext uri="{BB962C8B-B14F-4D97-AF65-F5344CB8AC3E}">
        <p14:creationId xmlns:p14="http://schemas.microsoft.com/office/powerpoint/2010/main" val="2931768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4E3A-1030-4124-BAA5-27B9E5B08DA6}"/>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A52513CC-01F4-426B-AE55-1E44E67CEB85}"/>
              </a:ext>
            </a:extLst>
          </p:cNvPr>
          <p:cNvPicPr>
            <a:picLocks noGrp="1" noChangeAspect="1"/>
          </p:cNvPicPr>
          <p:nvPr>
            <p:ph idx="1"/>
          </p:nvPr>
        </p:nvPicPr>
        <p:blipFill>
          <a:blip r:embed="rId2"/>
          <a:stretch>
            <a:fillRect/>
          </a:stretch>
        </p:blipFill>
        <p:spPr>
          <a:xfrm>
            <a:off x="-6905" y="202847"/>
            <a:ext cx="12205808" cy="6651449"/>
          </a:xfrm>
        </p:spPr>
      </p:pic>
    </p:spTree>
    <p:extLst>
      <p:ext uri="{BB962C8B-B14F-4D97-AF65-F5344CB8AC3E}">
        <p14:creationId xmlns:p14="http://schemas.microsoft.com/office/powerpoint/2010/main" val="3460902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89A1-8759-4FAD-A21F-3860BBD7EE3E}"/>
              </a:ext>
            </a:extLst>
          </p:cNvPr>
          <p:cNvSpPr>
            <a:spLocks noGrp="1"/>
          </p:cNvSpPr>
          <p:nvPr>
            <p:ph type="title"/>
          </p:nvPr>
        </p:nvSpPr>
        <p:spPr/>
        <p:txBody>
          <a:bodyPr/>
          <a:lstStyle/>
          <a:p>
            <a:r>
              <a:rPr lang="en-US" sz="3600" b="1">
                <a:cs typeface="Calibri Light"/>
              </a:rPr>
              <a:t>Network Requirements</a:t>
            </a:r>
            <a:endParaRPr lang="en-US" dirty="0"/>
          </a:p>
        </p:txBody>
      </p:sp>
      <p:sp>
        <p:nvSpPr>
          <p:cNvPr id="3" name="Content Placeholder 2">
            <a:extLst>
              <a:ext uri="{FF2B5EF4-FFF2-40B4-BE49-F238E27FC236}">
                <a16:creationId xmlns:a16="http://schemas.microsoft.com/office/drawing/2014/main" id="{6895FE06-0354-426A-B170-4FCC3325090F}"/>
              </a:ext>
            </a:extLst>
          </p:cNvPr>
          <p:cNvSpPr>
            <a:spLocks noGrp="1"/>
          </p:cNvSpPr>
          <p:nvPr>
            <p:ph sz="half" idx="1"/>
          </p:nvPr>
        </p:nvSpPr>
        <p:spPr>
          <a:xfrm>
            <a:off x="838200" y="1825625"/>
            <a:ext cx="5181600" cy="4520671"/>
          </a:xfrm>
        </p:spPr>
        <p:txBody>
          <a:bodyPr vert="horz" lIns="91440" tIns="45720" rIns="91440" bIns="45720" rtlCol="0" anchor="t">
            <a:normAutofit/>
          </a:bodyPr>
          <a:lstStyle/>
          <a:p>
            <a:r>
              <a:rPr lang="en-US" sz="1600">
                <a:cs typeface="Calibri"/>
              </a:rPr>
              <a:t>As part of </a:t>
            </a:r>
            <a:r>
              <a:rPr lang="en-US" sz="1600" b="1" dirty="0">
                <a:cs typeface="Calibri"/>
              </a:rPr>
              <a:t>National Village Growth </a:t>
            </a:r>
            <a:r>
              <a:rPr lang="en-US" sz="1600" b="1" err="1">
                <a:cs typeface="Calibri"/>
              </a:rPr>
              <a:t>Programme</a:t>
            </a:r>
            <a:r>
              <a:rPr lang="en-US" sz="1600" dirty="0">
                <a:cs typeface="Calibri"/>
              </a:rPr>
              <a:t>, the </a:t>
            </a:r>
            <a:r>
              <a:rPr lang="en-US" sz="1600">
                <a:cs typeface="Calibri"/>
              </a:rPr>
              <a:t>Government on India is encouraging people located in cities to directly contribute to one of the selected </a:t>
            </a:r>
            <a:r>
              <a:rPr lang="en-US" sz="1600" b="1">
                <a:cs typeface="Calibri"/>
              </a:rPr>
              <a:t>villages for upgradation</a:t>
            </a:r>
            <a:r>
              <a:rPr lang="en-US" sz="1600">
                <a:cs typeface="Calibri"/>
              </a:rPr>
              <a:t> in various respects (providing tax exemption). Residents at Park Pride Apartments &amp; Golf View Apartments have chosen to contribute to </a:t>
            </a:r>
            <a:r>
              <a:rPr lang="en-US" sz="1600" b="1" err="1">
                <a:cs typeface="Calibri"/>
              </a:rPr>
              <a:t>Abburu</a:t>
            </a:r>
            <a:r>
              <a:rPr lang="en-US" sz="1600" b="1" dirty="0">
                <a:cs typeface="Calibri"/>
              </a:rPr>
              <a:t> Village</a:t>
            </a:r>
            <a:r>
              <a:rPr lang="en-US" sz="1600" dirty="0">
                <a:cs typeface="Calibri"/>
              </a:rPr>
              <a:t>.</a:t>
            </a:r>
          </a:p>
          <a:p>
            <a:r>
              <a:rPr lang="en-US" sz="1600" err="1">
                <a:cs typeface="Calibri"/>
              </a:rPr>
              <a:t>Abburu</a:t>
            </a:r>
            <a:r>
              <a:rPr lang="en-US" sz="1600">
                <a:cs typeface="Calibri"/>
              </a:rPr>
              <a:t> Village Panchayat is to be connected with a </a:t>
            </a:r>
            <a:r>
              <a:rPr lang="en-US" sz="1600" b="1" dirty="0">
                <a:cs typeface="Calibri"/>
              </a:rPr>
              <a:t>file sharing </a:t>
            </a:r>
            <a:r>
              <a:rPr lang="en-US" sz="1600">
                <a:cs typeface="Calibri"/>
              </a:rPr>
              <a:t>network with both the apartment complexes in Hyderabad, </a:t>
            </a:r>
            <a:r>
              <a:rPr lang="en-US" sz="1600" dirty="0">
                <a:cs typeface="Calibri"/>
              </a:rPr>
              <a:t>which would be used for sharing various sensitive documents. Accordingly, encrypted </a:t>
            </a:r>
            <a:r>
              <a:rPr lang="en-US" sz="1600" b="1" dirty="0">
                <a:cs typeface="Calibri"/>
              </a:rPr>
              <a:t>WAN</a:t>
            </a:r>
            <a:r>
              <a:rPr lang="en-US" sz="1600" dirty="0">
                <a:cs typeface="Calibri"/>
              </a:rPr>
              <a:t> must be setup such that share folders can be accessed by all parties, without it being accessible in the public internet.</a:t>
            </a:r>
          </a:p>
          <a:p>
            <a:r>
              <a:rPr lang="en-US" sz="1600" dirty="0">
                <a:cs typeface="Calibri"/>
              </a:rPr>
              <a:t>Both the Hyderabadis and village people already have a broadband connection, and desire a number of automation upgrades.</a:t>
            </a:r>
          </a:p>
          <a:p>
            <a:endParaRPr lang="en-US" sz="1600" dirty="0">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6E62B9D2-7C36-4E26-857B-E18151926255}"/>
              </a:ext>
            </a:extLst>
          </p:cNvPr>
          <p:cNvSpPr>
            <a:spLocks noGrp="1"/>
          </p:cNvSpPr>
          <p:nvPr>
            <p:ph sz="half" idx="2"/>
          </p:nvPr>
        </p:nvSpPr>
        <p:spPr/>
        <p:txBody>
          <a:bodyPr vert="horz" lIns="91440" tIns="45720" rIns="91440" bIns="45720" rtlCol="0" anchor="t">
            <a:normAutofit/>
          </a:bodyPr>
          <a:lstStyle/>
          <a:p>
            <a:r>
              <a:rPr lang="en-US" sz="1600" dirty="0">
                <a:ea typeface="+mn-lt"/>
                <a:cs typeface="+mn-lt"/>
              </a:rPr>
              <a:t>Setup Automated Metering Infrastructure (AMI) of each location for utilities such as </a:t>
            </a:r>
            <a:r>
              <a:rPr lang="en-US" sz="1600" b="1" dirty="0">
                <a:ea typeface="+mn-lt"/>
                <a:cs typeface="+mn-lt"/>
              </a:rPr>
              <a:t>electricity</a:t>
            </a:r>
            <a:r>
              <a:rPr lang="en-US" sz="1600" dirty="0">
                <a:ea typeface="+mn-lt"/>
                <a:cs typeface="+mn-lt"/>
              </a:rPr>
              <a:t> and </a:t>
            </a:r>
            <a:r>
              <a:rPr lang="en-US" sz="1600" b="1" dirty="0">
                <a:ea typeface="+mn-lt"/>
                <a:cs typeface="+mn-lt"/>
              </a:rPr>
              <a:t>piped gas</a:t>
            </a:r>
            <a:r>
              <a:rPr lang="en-US" sz="1600">
                <a:ea typeface="+mn-lt"/>
                <a:cs typeface="+mn-lt"/>
              </a:rPr>
              <a:t> (where available), using existing RF-DCU, GSM/GPRS, or WiFi based </a:t>
            </a:r>
            <a:r>
              <a:rPr lang="en-US" sz="1600" dirty="0">
                <a:ea typeface="+mn-lt"/>
                <a:cs typeface="+mn-lt"/>
              </a:rPr>
              <a:t>smart meters.</a:t>
            </a:r>
          </a:p>
          <a:p>
            <a:r>
              <a:rPr lang="en-US" sz="1600" dirty="0">
                <a:ea typeface="+mn-lt"/>
                <a:cs typeface="+mn-lt"/>
              </a:rPr>
              <a:t>Install </a:t>
            </a:r>
            <a:r>
              <a:rPr lang="en-US" sz="1600" b="1" dirty="0">
                <a:ea typeface="+mn-lt"/>
                <a:cs typeface="+mn-lt"/>
              </a:rPr>
              <a:t>fire detection and alarm systems</a:t>
            </a:r>
            <a:r>
              <a:rPr lang="en-US" sz="1600" dirty="0">
                <a:ea typeface="+mn-lt"/>
                <a:cs typeface="+mn-lt"/>
              </a:rPr>
              <a:t> for alerting local people through loud sirens and contacting nearest fire department for extinguishing, with a 5-10 min window to prevent false alarms.</a:t>
            </a:r>
          </a:p>
          <a:p>
            <a:r>
              <a:rPr lang="en-US" sz="1600" dirty="0">
                <a:ea typeface="+mn-lt"/>
                <a:cs typeface="+mn-lt"/>
              </a:rPr>
              <a:t>Provide a silent </a:t>
            </a:r>
            <a:r>
              <a:rPr lang="en-US" sz="1600" b="1" dirty="0">
                <a:ea typeface="+mn-lt"/>
                <a:cs typeface="+mn-lt"/>
              </a:rPr>
              <a:t>intrusion (burglar) detection system</a:t>
            </a:r>
            <a:r>
              <a:rPr lang="en-US" sz="1600" dirty="0">
                <a:ea typeface="+mn-lt"/>
                <a:cs typeface="+mn-lt"/>
              </a:rPr>
              <a:t> for alerting local security / gram panchayat, as well as </a:t>
            </a:r>
            <a:r>
              <a:rPr lang="en-US" sz="1600">
                <a:ea typeface="+mn-lt"/>
                <a:cs typeface="+mn-lt"/>
              </a:rPr>
              <a:t>contacting nearest police department, with again a 5-10 </a:t>
            </a:r>
            <a:r>
              <a:rPr lang="en-US" sz="1600" dirty="0">
                <a:ea typeface="+mn-lt"/>
                <a:cs typeface="+mn-lt"/>
              </a:rPr>
              <a:t>min window for false alarms.</a:t>
            </a:r>
          </a:p>
          <a:p>
            <a:r>
              <a:rPr lang="en-US" sz="1600" dirty="0">
                <a:ea typeface="+mn-lt"/>
                <a:cs typeface="+mn-lt"/>
              </a:rPr>
              <a:t>Since </a:t>
            </a:r>
            <a:r>
              <a:rPr lang="en-US" sz="1600" err="1">
                <a:ea typeface="+mn-lt"/>
                <a:cs typeface="+mn-lt"/>
              </a:rPr>
              <a:t>Abburu</a:t>
            </a:r>
            <a:r>
              <a:rPr lang="en-US" sz="1600" dirty="0">
                <a:ea typeface="+mn-lt"/>
                <a:cs typeface="+mn-lt"/>
              </a:rPr>
              <a:t> village lies in </a:t>
            </a:r>
            <a:r>
              <a:rPr lang="en-US" sz="1600" b="1" dirty="0">
                <a:ea typeface="+mn-lt"/>
                <a:cs typeface="+mn-lt"/>
              </a:rPr>
              <a:t>seismic zone 3</a:t>
            </a:r>
            <a:r>
              <a:rPr lang="en-US" sz="1600" dirty="0">
                <a:ea typeface="+mn-lt"/>
                <a:cs typeface="+mn-lt"/>
              </a:rPr>
              <a:t>, a seismometer can be installed at village center in order to </a:t>
            </a:r>
            <a:r>
              <a:rPr lang="en-US" sz="1600" b="1" dirty="0">
                <a:ea typeface="+mn-lt"/>
                <a:cs typeface="+mn-lt"/>
              </a:rPr>
              <a:t>detect earthquakes</a:t>
            </a:r>
            <a:r>
              <a:rPr lang="en-US" sz="1600">
                <a:ea typeface="+mn-lt"/>
                <a:cs typeface="+mn-lt"/>
              </a:rPr>
              <a:t> and alert local people. Hyderabad lies in seismic zone 2.</a:t>
            </a:r>
            <a:endParaRPr lang="en-US" dirty="0"/>
          </a:p>
          <a:p>
            <a:endParaRPr lang="en-US" sz="1400" dirty="0">
              <a:cs typeface="Calibri"/>
            </a:endParaRPr>
          </a:p>
        </p:txBody>
      </p:sp>
    </p:spTree>
    <p:extLst>
      <p:ext uri="{BB962C8B-B14F-4D97-AF65-F5344CB8AC3E}">
        <p14:creationId xmlns:p14="http://schemas.microsoft.com/office/powerpoint/2010/main" val="397352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4293-3696-4319-9002-DD7B8334E088}"/>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A733D4DF-EC3E-46B3-B503-46B1C7F9D4BC}"/>
              </a:ext>
            </a:extLst>
          </p:cNvPr>
          <p:cNvPicPr>
            <a:picLocks noGrp="1" noChangeAspect="1"/>
          </p:cNvPicPr>
          <p:nvPr>
            <p:ph idx="1"/>
          </p:nvPr>
        </p:nvPicPr>
        <p:blipFill>
          <a:blip r:embed="rId2"/>
          <a:stretch>
            <a:fillRect/>
          </a:stretch>
        </p:blipFill>
        <p:spPr>
          <a:xfrm>
            <a:off x="-2375" y="188736"/>
            <a:ext cx="12196749" cy="6665560"/>
          </a:xfrm>
        </p:spPr>
      </p:pic>
    </p:spTree>
    <p:extLst>
      <p:ext uri="{BB962C8B-B14F-4D97-AF65-F5344CB8AC3E}">
        <p14:creationId xmlns:p14="http://schemas.microsoft.com/office/powerpoint/2010/main" val="339777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74B71-FA28-4BC8-B42D-E4536BD0499F}"/>
              </a:ext>
            </a:extLst>
          </p:cNvPr>
          <p:cNvSpPr>
            <a:spLocks noGrp="1"/>
          </p:cNvSpPr>
          <p:nvPr>
            <p:ph type="title"/>
          </p:nvPr>
        </p:nvSpPr>
        <p:spPr>
          <a:xfrm>
            <a:off x="838200" y="365125"/>
            <a:ext cx="5252156" cy="1353785"/>
          </a:xfrm>
        </p:spPr>
        <p:txBody>
          <a:bodyPr>
            <a:normAutofit/>
          </a:bodyPr>
          <a:lstStyle/>
          <a:p>
            <a:r>
              <a:rPr lang="en-US" sz="3600" b="1">
                <a:cs typeface="Calibri Light"/>
              </a:rPr>
              <a:t>FD1 Smoke Detector</a:t>
            </a:r>
            <a:endParaRPr lang="en-US" sz="3600" b="1"/>
          </a:p>
        </p:txBody>
      </p:sp>
      <p:sp>
        <p:nvSpPr>
          <p:cNvPr id="3" name="Content Placeholder 2">
            <a:extLst>
              <a:ext uri="{FF2B5EF4-FFF2-40B4-BE49-F238E27FC236}">
                <a16:creationId xmlns:a16="http://schemas.microsoft.com/office/drawing/2014/main" id="{31E7E6F6-F65B-47C3-9F52-A2B3609F6AEC}"/>
              </a:ext>
            </a:extLst>
          </p:cNvPr>
          <p:cNvSpPr>
            <a:spLocks noGrp="1"/>
          </p:cNvSpPr>
          <p:nvPr>
            <p:ph sz="half" idx="1"/>
          </p:nvPr>
        </p:nvSpPr>
        <p:spPr/>
        <p:txBody>
          <a:bodyPr vert="horz" lIns="91440" tIns="45720" rIns="91440" bIns="45720" rtlCol="0" anchor="t">
            <a:normAutofit/>
          </a:bodyPr>
          <a:lstStyle/>
          <a:p>
            <a:r>
              <a:rPr lang="en-US" sz="1600" b="1">
                <a:ea typeface="+mn-lt"/>
                <a:cs typeface="+mn-lt"/>
              </a:rPr>
              <a:t>4098-9754EA TrueAlarm Photoelectric &amp; Heat Multi-Sensor Detector</a:t>
            </a:r>
            <a:r>
              <a:rPr lang="en-US" sz="1600">
                <a:ea typeface="+mn-lt"/>
                <a:cs typeface="+mn-lt"/>
              </a:rPr>
              <a:t>:</a:t>
            </a:r>
          </a:p>
          <a:p>
            <a:r>
              <a:rPr lang="en-US" sz="1600">
                <a:highlight>
                  <a:srgbClr val="FFFF00"/>
                </a:highlight>
                <a:cs typeface="Calibri"/>
              </a:rPr>
              <a:t>Analog photoelectric smoke &amp; heat sensing</a:t>
            </a:r>
          </a:p>
          <a:p>
            <a:r>
              <a:rPr lang="en-US" sz="1600">
                <a:cs typeface="Calibri"/>
              </a:rPr>
              <a:t>Digital transmission of analog data</a:t>
            </a:r>
            <a:endParaRPr lang="en-US" sz="1600" dirty="0">
              <a:cs typeface="Calibri"/>
            </a:endParaRPr>
          </a:p>
          <a:p>
            <a:r>
              <a:rPr lang="en-US" sz="1600">
                <a:highlight>
                  <a:srgbClr val="FFFF00"/>
                </a:highlight>
                <a:cs typeface="Calibri"/>
              </a:rPr>
              <a:t>Addressing dipswitch in permanently mounted base</a:t>
            </a:r>
          </a:p>
          <a:p>
            <a:r>
              <a:rPr lang="en-US" sz="1600">
                <a:cs typeface="Calibri"/>
              </a:rPr>
              <a:t>Automatic environmental compensation</a:t>
            </a:r>
            <a:endParaRPr lang="en-US" sz="1600" dirty="0">
              <a:cs typeface="Calibri"/>
            </a:endParaRPr>
          </a:p>
          <a:p>
            <a:r>
              <a:rPr lang="en-US" sz="1600">
                <a:cs typeface="Calibri"/>
              </a:rPr>
              <a:t>Fixed &amp; Rate-of-rise heat detection</a:t>
            </a:r>
            <a:endParaRPr lang="en-US" sz="1600" dirty="0">
              <a:cs typeface="Calibri"/>
            </a:endParaRPr>
          </a:p>
          <a:p>
            <a:endParaRPr lang="en-US" sz="1600" dirty="0">
              <a:cs typeface="Calibri"/>
            </a:endParaRPr>
          </a:p>
        </p:txBody>
      </p:sp>
      <p:sp>
        <p:nvSpPr>
          <p:cNvPr id="4" name="Content Placeholder 3">
            <a:extLst>
              <a:ext uri="{FF2B5EF4-FFF2-40B4-BE49-F238E27FC236}">
                <a16:creationId xmlns:a16="http://schemas.microsoft.com/office/drawing/2014/main" id="{938B0C82-95B2-417B-89F6-578B48ADDDDF}"/>
              </a:ext>
            </a:extLst>
          </p:cNvPr>
          <p:cNvSpPr>
            <a:spLocks noGrp="1"/>
          </p:cNvSpPr>
          <p:nvPr>
            <p:ph sz="half" idx="2"/>
          </p:nvPr>
        </p:nvSpPr>
        <p:spPr/>
        <p:txBody>
          <a:bodyPr vert="horz" lIns="91440" tIns="45720" rIns="91440" bIns="45720" rtlCol="0" anchor="t">
            <a:normAutofit/>
          </a:bodyPr>
          <a:lstStyle/>
          <a:p>
            <a:r>
              <a:rPr lang="en-US" sz="1600" b="1">
                <a:ea typeface="+mn-lt"/>
                <a:cs typeface="+mn-lt"/>
              </a:rPr>
              <a:t>Simplex 4007ES Fire Control Panel</a:t>
            </a:r>
            <a:r>
              <a:rPr lang="en-US" sz="1600" dirty="0">
                <a:ea typeface="+mn-lt"/>
                <a:cs typeface="+mn-lt"/>
              </a:rPr>
              <a:t>:</a:t>
            </a:r>
          </a:p>
          <a:p>
            <a:r>
              <a:rPr lang="en-US" sz="1600">
                <a:ea typeface="+mn-lt"/>
                <a:cs typeface="+mn-lt"/>
              </a:rPr>
              <a:t>Provides built-in short circuit isolation for monitoring and control of </a:t>
            </a:r>
            <a:r>
              <a:rPr lang="en-US" sz="1600">
                <a:highlight>
                  <a:srgbClr val="FFFF00"/>
                </a:highlight>
                <a:ea typeface="+mn-lt"/>
                <a:cs typeface="+mn-lt"/>
              </a:rPr>
              <a:t>TrueAlarm analog sensors</a:t>
            </a:r>
            <a:r>
              <a:rPr lang="en-US" sz="1600">
                <a:ea typeface="+mn-lt"/>
                <a:cs typeface="+mn-lt"/>
              </a:rPr>
              <a:t> and IDNet communications monitoring and control devices</a:t>
            </a:r>
            <a:endParaRPr lang="en-US"/>
          </a:p>
          <a:p>
            <a:r>
              <a:rPr lang="en-US" sz="1600">
                <a:ea typeface="+mn-lt"/>
                <a:cs typeface="+mn-lt"/>
              </a:rPr>
              <a:t>Standard panel SLC provides up to </a:t>
            </a:r>
            <a:r>
              <a:rPr lang="en-US" sz="1600">
                <a:highlight>
                  <a:srgbClr val="FFFF00"/>
                </a:highlight>
                <a:ea typeface="+mn-lt"/>
                <a:cs typeface="+mn-lt"/>
              </a:rPr>
              <a:t>100 addressable points</a:t>
            </a:r>
            <a:endParaRPr lang="en-US">
              <a:highlight>
                <a:srgbClr val="FFFF00"/>
              </a:highlight>
              <a:cs typeface="Calibri"/>
            </a:endParaRPr>
          </a:p>
          <a:p>
            <a:r>
              <a:rPr lang="en-US" sz="1600">
                <a:highlight>
                  <a:srgbClr val="FFFF00"/>
                </a:highlight>
                <a:ea typeface="+mn-lt"/>
                <a:cs typeface="+mn-lt"/>
              </a:rPr>
              <a:t>Battery backup</a:t>
            </a:r>
            <a:r>
              <a:rPr lang="en-US" sz="1600">
                <a:ea typeface="+mn-lt"/>
                <a:cs typeface="+mn-lt"/>
              </a:rPr>
              <a:t> charging of up to 33 Ah</a:t>
            </a:r>
          </a:p>
          <a:p>
            <a:endParaRPr lang="en-US" sz="1600" dirty="0">
              <a:cs typeface="Calibri"/>
            </a:endParaRPr>
          </a:p>
          <a:p>
            <a:endParaRPr lang="en-US" sz="1600" dirty="0">
              <a:cs typeface="Calibri"/>
            </a:endParaRPr>
          </a:p>
        </p:txBody>
      </p:sp>
      <p:sp>
        <p:nvSpPr>
          <p:cNvPr id="6" name="Title 1">
            <a:extLst>
              <a:ext uri="{FF2B5EF4-FFF2-40B4-BE49-F238E27FC236}">
                <a16:creationId xmlns:a16="http://schemas.microsoft.com/office/drawing/2014/main" id="{A3795616-DF8F-47C8-99E1-72229DF65C1A}"/>
              </a:ext>
            </a:extLst>
          </p:cNvPr>
          <p:cNvSpPr txBox="1">
            <a:spLocks/>
          </p:cNvSpPr>
          <p:nvPr/>
        </p:nvSpPr>
        <p:spPr>
          <a:xfrm>
            <a:off x="6112933" y="362302"/>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FACP Fire Alarm Ctrl. Panel</a:t>
            </a:r>
            <a:endParaRPr lang="en-US" sz="3600" b="1" dirty="0">
              <a:cs typeface="Calibri Light"/>
            </a:endParaRPr>
          </a:p>
        </p:txBody>
      </p:sp>
      <p:sp>
        <p:nvSpPr>
          <p:cNvPr id="9" name="TextBox 8">
            <a:extLst>
              <a:ext uri="{FF2B5EF4-FFF2-40B4-BE49-F238E27FC236}">
                <a16:creationId xmlns:a16="http://schemas.microsoft.com/office/drawing/2014/main" id="{AC73FD2D-AB17-4D42-B6BB-D96F276C3337}"/>
              </a:ext>
            </a:extLst>
          </p:cNvPr>
          <p:cNvSpPr txBox="1"/>
          <p:nvPr/>
        </p:nvSpPr>
        <p:spPr>
          <a:xfrm>
            <a:off x="886178"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 x ?</a:t>
            </a:r>
            <a:endParaRPr lang="en-US"/>
          </a:p>
        </p:txBody>
      </p:sp>
      <p:sp>
        <p:nvSpPr>
          <p:cNvPr id="11" name="TextBox 10">
            <a:extLst>
              <a:ext uri="{FF2B5EF4-FFF2-40B4-BE49-F238E27FC236}">
                <a16:creationId xmlns:a16="http://schemas.microsoft.com/office/drawing/2014/main" id="{E52F83B5-5CDE-4733-A857-E35114BF1734}"/>
              </a:ext>
            </a:extLst>
          </p:cNvPr>
          <p:cNvSpPr txBox="1"/>
          <p:nvPr/>
        </p:nvSpPr>
        <p:spPr>
          <a:xfrm>
            <a:off x="6177844"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 x ?</a:t>
            </a:r>
            <a:endParaRPr lang="en-US"/>
          </a:p>
        </p:txBody>
      </p:sp>
      <p:pic>
        <p:nvPicPr>
          <p:cNvPr id="5" name="Picture 6" descr="A picture containing pan, light, bowl&#10;&#10;Description automatically generated">
            <a:extLst>
              <a:ext uri="{FF2B5EF4-FFF2-40B4-BE49-F238E27FC236}">
                <a16:creationId xmlns:a16="http://schemas.microsoft.com/office/drawing/2014/main" id="{838C5A82-B0F0-4C61-A3BE-078E62185436}"/>
              </a:ext>
            </a:extLst>
          </p:cNvPr>
          <p:cNvPicPr>
            <a:picLocks noChangeAspect="1"/>
          </p:cNvPicPr>
          <p:nvPr/>
        </p:nvPicPr>
        <p:blipFill>
          <a:blip r:embed="rId2"/>
          <a:stretch>
            <a:fillRect/>
          </a:stretch>
        </p:blipFill>
        <p:spPr>
          <a:xfrm>
            <a:off x="1535290" y="4294073"/>
            <a:ext cx="3110088" cy="2418519"/>
          </a:xfrm>
          <a:prstGeom prst="rect">
            <a:avLst/>
          </a:prstGeom>
        </p:spPr>
      </p:pic>
      <p:pic>
        <p:nvPicPr>
          <p:cNvPr id="7" name="Picture 11" descr="Graphical user interface, application&#10;&#10;Description automatically generated">
            <a:extLst>
              <a:ext uri="{FF2B5EF4-FFF2-40B4-BE49-F238E27FC236}">
                <a16:creationId xmlns:a16="http://schemas.microsoft.com/office/drawing/2014/main" id="{751227E5-C066-4A5C-B29B-32D05C4F730D}"/>
              </a:ext>
            </a:extLst>
          </p:cNvPr>
          <p:cNvPicPr>
            <a:picLocks noChangeAspect="1"/>
          </p:cNvPicPr>
          <p:nvPr/>
        </p:nvPicPr>
        <p:blipFill>
          <a:blip r:embed="rId3"/>
          <a:stretch>
            <a:fillRect/>
          </a:stretch>
        </p:blipFill>
        <p:spPr>
          <a:xfrm>
            <a:off x="7631289" y="3627757"/>
            <a:ext cx="3307644" cy="3229042"/>
          </a:xfrm>
          <a:prstGeom prst="rect">
            <a:avLst/>
          </a:prstGeom>
        </p:spPr>
      </p:pic>
    </p:spTree>
    <p:extLst>
      <p:ext uri="{BB962C8B-B14F-4D97-AF65-F5344CB8AC3E}">
        <p14:creationId xmlns:p14="http://schemas.microsoft.com/office/powerpoint/2010/main" val="67809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err="1">
                <a:ea typeface="+mj-lt"/>
                <a:cs typeface="+mj-lt"/>
              </a:rPr>
              <a:t>Abburu</a:t>
            </a:r>
            <a:r>
              <a:rPr lang="en-US" sz="3600" b="1" dirty="0">
                <a:ea typeface="+mj-lt"/>
                <a:cs typeface="+mj-lt"/>
              </a:rPr>
              <a:t> Village: Security System</a:t>
            </a:r>
            <a:endParaRPr lang="en-US" dirty="0">
              <a:ea typeface="+mj-lt"/>
              <a:cs typeface="+mj-lt"/>
            </a:endParaRPr>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simple </a:t>
            </a:r>
            <a:r>
              <a:rPr lang="en-US" sz="1600" b="1" dirty="0">
                <a:cs typeface="Calibri"/>
              </a:rPr>
              <a:t>PIR sensors</a:t>
            </a:r>
            <a:r>
              <a:rPr lang="en-US" sz="1600" dirty="0">
                <a:cs typeface="Calibri"/>
              </a:rPr>
              <a:t>, that are able to detect motion as our security element. The sensor triggers an event when it </a:t>
            </a:r>
            <a:r>
              <a:rPr lang="en-US" sz="1600" b="1" dirty="0">
                <a:cs typeface="Calibri"/>
              </a:rPr>
              <a:t>detects motion</a:t>
            </a:r>
            <a:r>
              <a:rPr lang="en-US" sz="1600" dirty="0">
                <a:cs typeface="Calibri"/>
              </a:rPr>
              <a:t>, and this is sent to a </a:t>
            </a:r>
            <a:r>
              <a:rPr lang="en-US" sz="1600" b="1" dirty="0">
                <a:cs typeface="Calibri"/>
              </a:rPr>
              <a:t>Data Collection Unit</a:t>
            </a:r>
            <a:r>
              <a:rPr lang="en-US" sz="1600" dirty="0">
                <a:cs typeface="Calibri"/>
              </a:rPr>
              <a:t> (DCU).</a:t>
            </a:r>
            <a:endParaRPr lang="en-US" dirty="0"/>
          </a:p>
          <a:p>
            <a:r>
              <a:rPr lang="en-US" sz="1600" dirty="0">
                <a:cs typeface="Calibri"/>
              </a:rPr>
              <a:t>The sensors have a trigger </a:t>
            </a:r>
            <a:r>
              <a:rPr lang="en-US" sz="1600" b="1" dirty="0">
                <a:cs typeface="Calibri"/>
              </a:rPr>
              <a:t>enable switch</a:t>
            </a:r>
            <a:r>
              <a:rPr lang="en-US" sz="1600" dirty="0">
                <a:cs typeface="Calibri"/>
              </a:rPr>
              <a:t> which can be turned on and off. Normally, when people are staying in the house, the switch is turned off. </a:t>
            </a:r>
            <a:endParaRPr lang="en-US" dirty="0">
              <a:cs typeface="Calibri"/>
            </a:endParaRPr>
          </a:p>
          <a:p>
            <a:r>
              <a:rPr lang="en-US" sz="1600" dirty="0">
                <a:cs typeface="Calibri"/>
              </a:rPr>
              <a:t>When the members are about to </a:t>
            </a:r>
            <a:r>
              <a:rPr lang="en-US" sz="1600" b="1" dirty="0">
                <a:cs typeface="Calibri"/>
              </a:rPr>
              <a:t>leave their house</a:t>
            </a:r>
            <a:r>
              <a:rPr lang="en-US" sz="1600" dirty="0">
                <a:cs typeface="Calibri"/>
              </a:rPr>
              <a:t> empty, they </a:t>
            </a:r>
            <a:r>
              <a:rPr lang="en-US" sz="1600" b="1" dirty="0">
                <a:cs typeface="Calibri"/>
              </a:rPr>
              <a:t>turn on</a:t>
            </a:r>
            <a:r>
              <a:rPr lang="en-US" sz="1600" dirty="0">
                <a:cs typeface="Calibri"/>
              </a:rPr>
              <a:t> the switch, which enables the PIR sensor. From now on, if any burglar enters the apartment, it can be detected by the PIR sensor. When residents come back, they remotely turn off the sensor.</a:t>
            </a:r>
            <a:endParaRPr lang="en-US" dirty="0">
              <a:cs typeface="Calibri"/>
            </a:endParaRPr>
          </a:p>
          <a:p>
            <a:r>
              <a:rPr lang="en-US" sz="1600" dirty="0">
                <a:cs typeface="Calibri"/>
              </a:rPr>
              <a:t>The </a:t>
            </a:r>
            <a:r>
              <a:rPr lang="en-US" sz="1600" b="1" dirty="0">
                <a:cs typeface="Calibri"/>
              </a:rPr>
              <a:t>DCU</a:t>
            </a:r>
            <a:r>
              <a:rPr lang="en-US" sz="1600" dirty="0">
                <a:cs typeface="Calibri"/>
              </a:rPr>
              <a:t> is connected with ethernet cable to a hierarchy of </a:t>
            </a:r>
            <a:r>
              <a:rPr lang="en-US" sz="1600" b="1" dirty="0">
                <a:cs typeface="Calibri"/>
              </a:rPr>
              <a:t>managed routers</a:t>
            </a:r>
            <a:r>
              <a:rPr lang="en-US" sz="1600" dirty="0">
                <a:cs typeface="Calibri"/>
              </a:rPr>
              <a:t>. Any motion detect </a:t>
            </a:r>
            <a:r>
              <a:rPr lang="en-US" sz="1600" b="1" dirty="0">
                <a:cs typeface="Calibri"/>
              </a:rPr>
              <a:t>events</a:t>
            </a:r>
            <a:r>
              <a:rPr lang="en-US" sz="1600" dirty="0">
                <a:cs typeface="Calibri"/>
              </a:rPr>
              <a:t> are sent over IP packets to an Emergency server located with the Security.</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DCU connected port is configured as </a:t>
            </a:r>
            <a:r>
              <a:rPr lang="en-US" sz="1600" b="1" dirty="0">
                <a:cs typeface="Calibri"/>
              </a:rPr>
              <a:t>VLAN 100</a:t>
            </a:r>
            <a:r>
              <a:rPr lang="en-US" sz="1600" dirty="0">
                <a:cs typeface="Calibri"/>
              </a:rPr>
              <a:t>, which is reserved for all </a:t>
            </a:r>
            <a:r>
              <a:rPr lang="en-US" sz="1600" b="1" dirty="0">
                <a:cs typeface="Calibri"/>
              </a:rPr>
              <a:t>emergency devices</a:t>
            </a:r>
            <a:r>
              <a:rPr lang="en-US" sz="1600" dirty="0">
                <a:cs typeface="Calibri"/>
              </a:rPr>
              <a:t> of the network.</a:t>
            </a:r>
            <a:endParaRPr lang="en-US" dirty="0"/>
          </a:p>
          <a:p>
            <a:r>
              <a:rPr lang="en-US" sz="1600" dirty="0">
                <a:cs typeface="Calibri"/>
              </a:rPr>
              <a:t>An </a:t>
            </a:r>
            <a:r>
              <a:rPr lang="en-US" sz="1600" b="1" dirty="0">
                <a:cs typeface="Calibri"/>
              </a:rPr>
              <a:t>Emergency-cum-DHCP server</a:t>
            </a:r>
            <a:r>
              <a:rPr lang="en-US" sz="1600" dirty="0">
                <a:cs typeface="Calibri"/>
              </a:rPr>
              <a:t> is present in Gram Panchayat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an PIR sensor trigger event is detected, the Emergency server </a:t>
            </a:r>
            <a:r>
              <a:rPr lang="en-US" sz="1600" b="1" dirty="0">
                <a:cs typeface="Calibri"/>
              </a:rPr>
              <a:t>alerts the Panchayat</a:t>
            </a:r>
            <a:r>
              <a:rPr lang="en-US" sz="1600" dirty="0">
                <a:cs typeface="Calibri"/>
              </a:rPr>
              <a:t>, indicating the house number of the source.</a:t>
            </a:r>
          </a:p>
          <a:p>
            <a:r>
              <a:rPr lang="en-US" sz="1600" dirty="0">
                <a:cs typeface="Calibri"/>
              </a:rPr>
              <a:t>If it is not marked as </a:t>
            </a:r>
            <a:r>
              <a:rPr lang="en-US" sz="1600" b="1" dirty="0">
                <a:cs typeface="Calibri"/>
              </a:rPr>
              <a:t>false alarm within 5-10 mins</a:t>
            </a:r>
            <a:r>
              <a:rPr lang="en-US" sz="1600" dirty="0">
                <a:cs typeface="Calibri"/>
              </a:rPr>
              <a:t>, a message is sent to </a:t>
            </a:r>
            <a:r>
              <a:rPr lang="en-US" sz="1600" b="1" dirty="0">
                <a:cs typeface="Calibri"/>
              </a:rPr>
              <a:t>nearest police department </a:t>
            </a:r>
            <a:r>
              <a:rPr lang="en-US" sz="1600" dirty="0">
                <a:cs typeface="Calibri"/>
              </a:rPr>
              <a:t>through </a:t>
            </a:r>
            <a:r>
              <a:rPr lang="en-US" sz="1600" b="1" dirty="0">
                <a:cs typeface="Calibri"/>
              </a:rPr>
              <a:t>GSM/GPRS modem</a:t>
            </a:r>
            <a:r>
              <a:rPr lang="en-US" sz="1600" dirty="0">
                <a:cs typeface="Calibri"/>
              </a:rPr>
              <a:t> (with a backup in case).</a:t>
            </a:r>
          </a:p>
        </p:txBody>
      </p:sp>
    </p:spTree>
    <p:extLst>
      <p:ext uri="{BB962C8B-B14F-4D97-AF65-F5344CB8AC3E}">
        <p14:creationId xmlns:p14="http://schemas.microsoft.com/office/powerpoint/2010/main" val="115113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55CA-386E-49B0-950D-ED0D35F6FBAD}"/>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4CAB2720-EDA0-4A3C-A0F0-895F51FEF3D2}"/>
              </a:ext>
            </a:extLst>
          </p:cNvPr>
          <p:cNvPicPr>
            <a:picLocks noGrp="1" noChangeAspect="1"/>
          </p:cNvPicPr>
          <p:nvPr>
            <p:ph idx="1"/>
          </p:nvPr>
        </p:nvPicPr>
        <p:blipFill>
          <a:blip r:embed="rId2"/>
          <a:stretch>
            <a:fillRect/>
          </a:stretch>
        </p:blipFill>
        <p:spPr>
          <a:xfrm>
            <a:off x="-2226" y="245181"/>
            <a:ext cx="12196451" cy="6609115"/>
          </a:xfrm>
        </p:spPr>
      </p:pic>
    </p:spTree>
    <p:extLst>
      <p:ext uri="{BB962C8B-B14F-4D97-AF65-F5344CB8AC3E}">
        <p14:creationId xmlns:p14="http://schemas.microsoft.com/office/powerpoint/2010/main" val="53491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253F-D754-4BFD-86EE-738ED66912CF}"/>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BB5A5AF-F2BB-4BA2-BDC7-A571EA43E8E6}"/>
              </a:ext>
            </a:extLst>
          </p:cNvPr>
          <p:cNvPicPr>
            <a:picLocks noGrp="1" noChangeAspect="1"/>
          </p:cNvPicPr>
          <p:nvPr>
            <p:ph idx="1"/>
          </p:nvPr>
        </p:nvPicPr>
        <p:blipFill>
          <a:blip r:embed="rId2"/>
          <a:stretch>
            <a:fillRect/>
          </a:stretch>
        </p:blipFill>
        <p:spPr>
          <a:xfrm>
            <a:off x="-6905" y="231070"/>
            <a:ext cx="12205808" cy="6623226"/>
          </a:xfrm>
        </p:spPr>
      </p:pic>
    </p:spTree>
    <p:extLst>
      <p:ext uri="{BB962C8B-B14F-4D97-AF65-F5344CB8AC3E}">
        <p14:creationId xmlns:p14="http://schemas.microsoft.com/office/powerpoint/2010/main" val="3834875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6BB8-8C03-4A97-96AC-7D5017FEF32D}"/>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F2A7BE5C-2A7F-40E5-80CD-5223A6E3438A}"/>
              </a:ext>
            </a:extLst>
          </p:cNvPr>
          <p:cNvPicPr>
            <a:picLocks noGrp="1" noChangeAspect="1"/>
          </p:cNvPicPr>
          <p:nvPr>
            <p:ph idx="1"/>
          </p:nvPr>
        </p:nvPicPr>
        <p:blipFill>
          <a:blip r:embed="rId2"/>
          <a:stretch>
            <a:fillRect/>
          </a:stretch>
        </p:blipFill>
        <p:spPr>
          <a:xfrm>
            <a:off x="-2375" y="188736"/>
            <a:ext cx="12196749" cy="6665560"/>
          </a:xfrm>
        </p:spPr>
      </p:pic>
    </p:spTree>
    <p:extLst>
      <p:ext uri="{BB962C8B-B14F-4D97-AF65-F5344CB8AC3E}">
        <p14:creationId xmlns:p14="http://schemas.microsoft.com/office/powerpoint/2010/main" val="750690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a:ea typeface="+mj-lt"/>
                <a:cs typeface="+mj-lt"/>
              </a:rPr>
              <a:t>Park Pride Apartments: Metering System</a:t>
            </a:r>
            <a:endParaRPr lang="en-US" dirty="0">
              <a:ea typeface="+mj-lt"/>
              <a:cs typeface="+mj-lt"/>
            </a:endParaRPr>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5028669"/>
          </a:xfrm>
        </p:spPr>
        <p:txBody>
          <a:bodyPr vert="horz" lIns="91440" tIns="45720" rIns="91440" bIns="45720" rtlCol="0" anchor="t">
            <a:normAutofit/>
          </a:bodyPr>
          <a:lstStyle/>
          <a:p>
            <a:r>
              <a:rPr lang="en-US" sz="1600" dirty="0">
                <a:cs typeface="Calibri"/>
              </a:rPr>
              <a:t>Each apartment has a </a:t>
            </a:r>
            <a:r>
              <a:rPr lang="en-US" sz="1600" b="1" dirty="0">
                <a:cs typeface="Calibri"/>
              </a:rPr>
              <a:t>piped gas</a:t>
            </a:r>
            <a:r>
              <a:rPr lang="en-US" sz="1600" dirty="0">
                <a:cs typeface="Calibri"/>
              </a:rPr>
              <a:t> connection and thus has a </a:t>
            </a:r>
            <a:r>
              <a:rPr lang="en-US" sz="1600" b="1" dirty="0">
                <a:cs typeface="Calibri"/>
              </a:rPr>
              <a:t>gas meter</a:t>
            </a:r>
            <a:r>
              <a:rPr lang="en-US" sz="1600" dirty="0">
                <a:cs typeface="Calibri"/>
              </a:rPr>
              <a:t> as well as an </a:t>
            </a:r>
            <a:r>
              <a:rPr lang="en-US" sz="1600" b="1" dirty="0">
                <a:cs typeface="Calibri"/>
              </a:rPr>
              <a:t>electricity meter</a:t>
            </a:r>
            <a:r>
              <a:rPr lang="en-US" sz="1600" dirty="0">
                <a:cs typeface="Calibri"/>
              </a:rPr>
              <a:t>. The gas meter operates with 9V DC power provided by an SMPS installed in first floor.</a:t>
            </a:r>
          </a:p>
          <a:p>
            <a:r>
              <a:rPr lang="en-US" sz="1600" dirty="0">
                <a:cs typeface="Calibri"/>
              </a:rPr>
              <a:t>The electricity and gas meters communicate with either wired </a:t>
            </a:r>
            <a:r>
              <a:rPr lang="en-US" sz="1600" b="1" dirty="0">
                <a:cs typeface="Calibri"/>
              </a:rPr>
              <a:t>RS-485</a:t>
            </a:r>
            <a:r>
              <a:rPr lang="en-US" sz="1600" dirty="0">
                <a:cs typeface="Calibri"/>
              </a:rPr>
              <a:t> or </a:t>
            </a:r>
            <a:r>
              <a:rPr lang="en-US" sz="1600" b="1" dirty="0">
                <a:cs typeface="Calibri"/>
              </a:rPr>
              <a:t>wireless RF</a:t>
            </a:r>
            <a:r>
              <a:rPr lang="en-US" sz="1600" dirty="0">
                <a:cs typeface="Calibri"/>
              </a:rPr>
              <a:t> mechanism with a </a:t>
            </a:r>
            <a:r>
              <a:rPr lang="en-US" sz="1600" b="1" dirty="0">
                <a:cs typeface="Calibri"/>
              </a:rPr>
              <a:t>Data Collection Unit</a:t>
            </a:r>
            <a:r>
              <a:rPr lang="en-US" sz="1600" dirty="0">
                <a:cs typeface="Calibri"/>
              </a:rPr>
              <a:t> (DCU) which is installed every floor.</a:t>
            </a:r>
          </a:p>
          <a:p>
            <a:r>
              <a:rPr lang="en-US" sz="1600" dirty="0">
                <a:cs typeface="Calibri"/>
              </a:rPr>
              <a:t>The </a:t>
            </a:r>
            <a:r>
              <a:rPr lang="en-US" sz="1600" b="1" dirty="0">
                <a:cs typeface="Calibri"/>
              </a:rPr>
              <a:t>DCU</a:t>
            </a:r>
            <a:r>
              <a:rPr lang="en-US" sz="1600" dirty="0">
                <a:cs typeface="Calibri"/>
              </a:rPr>
              <a:t> is connected to </a:t>
            </a:r>
            <a:r>
              <a:rPr lang="en-US" sz="1600" b="1" dirty="0">
                <a:cs typeface="Calibri"/>
              </a:rPr>
              <a:t>per-floor</a:t>
            </a:r>
            <a:r>
              <a:rPr lang="en-US" sz="1600" dirty="0">
                <a:cs typeface="Calibri"/>
              </a:rPr>
              <a:t> managed </a:t>
            </a:r>
            <a:r>
              <a:rPr lang="en-US" sz="1600" b="1" dirty="0">
                <a:cs typeface="Calibri"/>
              </a:rPr>
              <a:t>switch</a:t>
            </a:r>
            <a:r>
              <a:rPr lang="en-US" sz="1600" dirty="0">
                <a:cs typeface="Calibri"/>
              </a:rPr>
              <a:t> on </a:t>
            </a:r>
            <a:r>
              <a:rPr lang="en-US" sz="1600" b="1" dirty="0">
                <a:cs typeface="Calibri"/>
              </a:rPr>
              <a:t>VLAN 110</a:t>
            </a:r>
            <a:r>
              <a:rPr lang="en-US" sz="1600" dirty="0">
                <a:cs typeface="Calibri"/>
              </a:rPr>
              <a:t>, which is reserved for </a:t>
            </a:r>
            <a:r>
              <a:rPr lang="en-US" sz="1600" b="1" dirty="0">
                <a:cs typeface="Calibri"/>
              </a:rPr>
              <a:t>metering</a:t>
            </a:r>
            <a:r>
              <a:rPr lang="en-US" sz="1600">
                <a:cs typeface="Calibri"/>
              </a:rPr>
              <a:t> purpose. The per-floor switch is connected to the central </a:t>
            </a:r>
            <a:r>
              <a:rPr lang="en-US" sz="1600" b="1" dirty="0">
                <a:cs typeface="Calibri"/>
              </a:rPr>
              <a:t>Core switch</a:t>
            </a:r>
            <a:r>
              <a:rPr lang="en-US" sz="1600" dirty="0">
                <a:cs typeface="Calibri"/>
              </a:rPr>
              <a:t>.</a:t>
            </a:r>
          </a:p>
          <a:p>
            <a:r>
              <a:rPr lang="en-US" sz="1600" dirty="0">
                <a:ea typeface="+mn-lt"/>
                <a:cs typeface="+mn-lt"/>
              </a:rPr>
              <a:t>An </a:t>
            </a:r>
            <a:r>
              <a:rPr lang="en-US" sz="1600" b="1" dirty="0">
                <a:ea typeface="+mn-lt"/>
                <a:cs typeface="+mn-lt"/>
              </a:rPr>
              <a:t>Metering-cum-DHCP server</a:t>
            </a:r>
            <a:r>
              <a:rPr lang="en-US" sz="1600" dirty="0">
                <a:ea typeface="+mn-lt"/>
                <a:cs typeface="+mn-lt"/>
              </a:rPr>
              <a:t> is present in 1st floor connected to the Core switch on </a:t>
            </a:r>
            <a:r>
              <a:rPr lang="en-US" sz="1600" b="1" dirty="0">
                <a:ea typeface="+mn-lt"/>
                <a:cs typeface="+mn-lt"/>
              </a:rPr>
              <a:t>VLAN 110</a:t>
            </a:r>
            <a:r>
              <a:rPr lang="en-US" sz="1600" dirty="0">
                <a:ea typeface="+mn-lt"/>
                <a:cs typeface="+mn-lt"/>
              </a:rPr>
              <a:t>. The DHCP server is used to assign IP address to all DCUs.</a:t>
            </a:r>
          </a:p>
          <a:p>
            <a:r>
              <a:rPr lang="en-US" sz="1600" b="1">
                <a:ea typeface="+mn-lt"/>
                <a:cs typeface="+mn-lt"/>
              </a:rPr>
              <a:t>VPN Router</a:t>
            </a:r>
            <a:r>
              <a:rPr lang="en-US" sz="1600">
                <a:ea typeface="+mn-lt"/>
                <a:cs typeface="+mn-lt"/>
              </a:rPr>
              <a:t> RO3 can act as a </a:t>
            </a:r>
            <a:r>
              <a:rPr lang="en-US" sz="1600" b="1">
                <a:ea typeface="+mn-lt"/>
                <a:cs typeface="+mn-lt"/>
              </a:rPr>
              <a:t>VPN client</a:t>
            </a:r>
            <a:r>
              <a:rPr lang="en-US" sz="1600">
                <a:ea typeface="+mn-lt"/>
                <a:cs typeface="+mn-lt"/>
              </a:rPr>
              <a:t> and thus form a </a:t>
            </a:r>
            <a:r>
              <a:rPr lang="en-US" sz="1600" b="1">
                <a:ea typeface="+mn-lt"/>
                <a:cs typeface="+mn-lt"/>
              </a:rPr>
              <a:t>Virtual WAN</a:t>
            </a:r>
            <a:r>
              <a:rPr lang="en-US" sz="1600">
                <a:ea typeface="+mn-lt"/>
                <a:cs typeface="+mn-lt"/>
              </a:rPr>
              <a:t> with electricity board's network. A </a:t>
            </a:r>
            <a:r>
              <a:rPr lang="en-US" sz="1600" b="1">
                <a:ea typeface="+mn-lt"/>
                <a:cs typeface="+mn-lt"/>
              </a:rPr>
              <a:t>server</a:t>
            </a:r>
            <a:r>
              <a:rPr lang="en-US" sz="1600">
                <a:ea typeface="+mn-lt"/>
                <a:cs typeface="+mn-lt"/>
              </a:rPr>
              <a:t> on their network can now </a:t>
            </a:r>
            <a:r>
              <a:rPr lang="en-US" sz="1600" b="1">
                <a:ea typeface="+mn-lt"/>
                <a:cs typeface="+mn-lt"/>
              </a:rPr>
              <a:t>query all our metering devices</a:t>
            </a:r>
            <a:r>
              <a:rPr lang="en-US" sz="1600">
                <a:ea typeface="+mn-lt"/>
                <a:cs typeface="+mn-lt"/>
              </a:rPr>
              <a:t>.</a:t>
            </a:r>
            <a:endParaRPr lang="en-US" sz="1600" dirty="0">
              <a:cs typeface="Calibri"/>
            </a:endParaRP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smart meters report to the power distribution company every </a:t>
            </a:r>
            <a:r>
              <a:rPr lang="en-US" sz="1600" b="1" dirty="0">
                <a:cs typeface="Calibri"/>
              </a:rPr>
              <a:t>15 mins</a:t>
            </a:r>
            <a:r>
              <a:rPr lang="en-US" sz="1600" dirty="0">
                <a:cs typeface="Calibri"/>
              </a:rPr>
              <a:t> through the Metering server.</a:t>
            </a:r>
          </a:p>
          <a:p>
            <a:r>
              <a:rPr lang="en-US" sz="1600" dirty="0">
                <a:cs typeface="Calibri"/>
              </a:rPr>
              <a:t>The metering server sends data to the power distribution company over HTTPS secure channel through </a:t>
            </a:r>
            <a:r>
              <a:rPr lang="en-US" sz="1600" b="1" dirty="0">
                <a:cs typeface="Calibri"/>
              </a:rPr>
              <a:t>GSM/GPRS modem</a:t>
            </a:r>
            <a:r>
              <a:rPr lang="en-US" sz="1600" dirty="0">
                <a:cs typeface="Calibri"/>
              </a:rPr>
              <a:t>.</a:t>
            </a:r>
          </a:p>
          <a:p>
            <a:r>
              <a:rPr lang="en-US" sz="1600" dirty="0">
                <a:cs typeface="Calibri"/>
              </a:rPr>
              <a:t>This is done so because GSM/GPRS modems are cheaply available, are reliable, and are </a:t>
            </a:r>
            <a:r>
              <a:rPr lang="en-US" sz="1600" b="1" dirty="0">
                <a:cs typeface="Calibri"/>
              </a:rPr>
              <a:t>commonly used</a:t>
            </a:r>
            <a:r>
              <a:rPr lang="en-US" sz="1600" dirty="0">
                <a:cs typeface="Calibri"/>
              </a:rPr>
              <a:t> in most smart meters used in India (e.g. Genus).</a:t>
            </a:r>
          </a:p>
          <a:p>
            <a:r>
              <a:rPr lang="en-US" sz="1600" dirty="0">
                <a:cs typeface="Calibri"/>
              </a:rPr>
              <a:t>There is also a </a:t>
            </a:r>
            <a:r>
              <a:rPr lang="en-US" sz="1600" b="1" dirty="0">
                <a:cs typeface="Calibri"/>
              </a:rPr>
              <a:t>backup</a:t>
            </a:r>
            <a:r>
              <a:rPr lang="en-US" sz="1600" dirty="0">
                <a:cs typeface="Calibri"/>
              </a:rPr>
              <a:t> GSM/GPRS modem that uses SIM from a different service provider in case the primary fails.</a:t>
            </a:r>
          </a:p>
          <a:p>
            <a:r>
              <a:rPr lang="en-US" sz="1600">
                <a:ea typeface="+mn-lt"/>
                <a:cs typeface="+mn-lt"/>
              </a:rPr>
              <a:t>If the </a:t>
            </a:r>
            <a:r>
              <a:rPr lang="en-US" sz="1600" b="1">
                <a:ea typeface="+mn-lt"/>
                <a:cs typeface="+mn-lt"/>
              </a:rPr>
              <a:t>power distribution company</a:t>
            </a:r>
            <a:r>
              <a:rPr lang="en-US" sz="1600">
                <a:ea typeface="+mn-lt"/>
                <a:cs typeface="+mn-lt"/>
              </a:rPr>
              <a:t> provides a VPN server in order to connect all metering devices in a </a:t>
            </a:r>
            <a:r>
              <a:rPr lang="en-US" sz="1600" b="1">
                <a:ea typeface="+mn-lt"/>
                <a:cs typeface="+mn-lt"/>
              </a:rPr>
              <a:t>Virtual WAN</a:t>
            </a:r>
            <a:r>
              <a:rPr lang="en-US" sz="1600">
                <a:ea typeface="+mn-lt"/>
                <a:cs typeface="+mn-lt"/>
              </a:rPr>
              <a:t>, this can be achived through the VPN Router RO3.</a:t>
            </a:r>
          </a:p>
          <a:p>
            <a:r>
              <a:rPr lang="en-US" sz="1600">
                <a:ea typeface="+mn-lt"/>
                <a:cs typeface="+mn-lt"/>
              </a:rPr>
              <a:t>The VPN Router connects with all </a:t>
            </a:r>
            <a:r>
              <a:rPr lang="en-US" sz="1600" b="1">
                <a:ea typeface="+mn-lt"/>
                <a:cs typeface="+mn-lt"/>
              </a:rPr>
              <a:t>metering devices</a:t>
            </a:r>
            <a:r>
              <a:rPr lang="en-US" sz="1600">
                <a:ea typeface="+mn-lt"/>
                <a:cs typeface="+mn-lt"/>
              </a:rPr>
              <a:t> on </a:t>
            </a:r>
            <a:r>
              <a:rPr lang="en-US" sz="1600" b="1">
                <a:ea typeface="+mn-lt"/>
                <a:cs typeface="+mn-lt"/>
              </a:rPr>
              <a:t>VLAN 110</a:t>
            </a:r>
            <a:r>
              <a:rPr lang="en-US" sz="1600">
                <a:ea typeface="+mn-lt"/>
                <a:cs typeface="+mn-lt"/>
              </a:rPr>
              <a:t> and then connects to internet either through the </a:t>
            </a:r>
            <a:r>
              <a:rPr lang="en-US" sz="1600" b="1">
                <a:ea typeface="+mn-lt"/>
                <a:cs typeface="+mn-lt"/>
              </a:rPr>
              <a:t>Central Core Switch SW3</a:t>
            </a:r>
            <a:r>
              <a:rPr lang="en-US" sz="1600">
                <a:ea typeface="+mn-lt"/>
                <a:cs typeface="+mn-lt"/>
              </a:rPr>
              <a:t> or a </a:t>
            </a:r>
            <a:r>
              <a:rPr lang="en-US" sz="1600" b="1">
                <a:ea typeface="+mn-lt"/>
                <a:cs typeface="+mn-lt"/>
              </a:rPr>
              <a:t>3G/4G dongle</a:t>
            </a:r>
            <a:r>
              <a:rPr lang="en-US" sz="1600">
                <a:ea typeface="+mn-lt"/>
                <a:cs typeface="+mn-lt"/>
              </a:rPr>
              <a:t> connected to it USB port as backup.</a:t>
            </a:r>
          </a:p>
        </p:txBody>
      </p:sp>
    </p:spTree>
    <p:extLst>
      <p:ext uri="{BB962C8B-B14F-4D97-AF65-F5344CB8AC3E}">
        <p14:creationId xmlns:p14="http://schemas.microsoft.com/office/powerpoint/2010/main" val="58730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B61F-45DA-44FB-B0BA-CA7CC379A89F}"/>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EE21F19D-C698-4421-B7E9-81C41B1A212B}"/>
              </a:ext>
            </a:extLst>
          </p:cNvPr>
          <p:cNvPicPr>
            <a:picLocks noGrp="1" noChangeAspect="1"/>
          </p:cNvPicPr>
          <p:nvPr>
            <p:ph idx="1"/>
          </p:nvPr>
        </p:nvPicPr>
        <p:blipFill>
          <a:blip r:embed="rId2"/>
          <a:stretch>
            <a:fillRect/>
          </a:stretch>
        </p:blipFill>
        <p:spPr>
          <a:xfrm>
            <a:off x="6983" y="202847"/>
            <a:ext cx="12178034" cy="6651449"/>
          </a:xfrm>
        </p:spPr>
      </p:pic>
    </p:spTree>
    <p:extLst>
      <p:ext uri="{BB962C8B-B14F-4D97-AF65-F5344CB8AC3E}">
        <p14:creationId xmlns:p14="http://schemas.microsoft.com/office/powerpoint/2010/main" val="46366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4864-2BBC-4C32-AD85-392B9CF2FFFC}"/>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9D6B0652-666C-4BEC-BE92-430C92C2BCC4}"/>
              </a:ext>
            </a:extLst>
          </p:cNvPr>
          <p:cNvPicPr>
            <a:picLocks noGrp="1" noChangeAspect="1"/>
          </p:cNvPicPr>
          <p:nvPr>
            <p:ph idx="1"/>
          </p:nvPr>
        </p:nvPicPr>
        <p:blipFill>
          <a:blip r:embed="rId2"/>
          <a:stretch>
            <a:fillRect/>
          </a:stretch>
        </p:blipFill>
        <p:spPr>
          <a:xfrm>
            <a:off x="2304" y="188736"/>
            <a:ext cx="12187392" cy="6665560"/>
          </a:xfrm>
        </p:spPr>
      </p:pic>
    </p:spTree>
    <p:extLst>
      <p:ext uri="{BB962C8B-B14F-4D97-AF65-F5344CB8AC3E}">
        <p14:creationId xmlns:p14="http://schemas.microsoft.com/office/powerpoint/2010/main" val="3303173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a:ea typeface="+mj-lt"/>
                <a:cs typeface="+mj-lt"/>
              </a:rPr>
              <a:t>Park Pride Apartments: Fire Alarm System</a:t>
            </a:r>
            <a:endParaRPr lang="en-US" dirty="0">
              <a:ea typeface="+mj-lt"/>
              <a:cs typeface="+mj-lt"/>
            </a:endParaRPr>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a:t>
            </a:r>
            <a:r>
              <a:rPr lang="en-US" sz="1600" b="1" dirty="0">
                <a:cs typeface="Calibri"/>
              </a:rPr>
              <a:t>Signaling Line Circuit</a:t>
            </a:r>
            <a:r>
              <a:rPr lang="en-US" sz="1600" dirty="0">
                <a:cs typeface="Calibri"/>
              </a:rPr>
              <a:t> (SLC) based addressable </a:t>
            </a:r>
            <a:r>
              <a:rPr lang="en-US" sz="1600" b="1" dirty="0">
                <a:cs typeface="Calibri"/>
              </a:rPr>
              <a:t>smoke detectors</a:t>
            </a:r>
            <a:r>
              <a:rPr lang="en-US" sz="1600" dirty="0">
                <a:cs typeface="Calibri"/>
              </a:rPr>
              <a:t> and </a:t>
            </a:r>
            <a:r>
              <a:rPr lang="en-US" sz="1600" b="1" dirty="0">
                <a:cs typeface="Calibri"/>
              </a:rPr>
              <a:t>LPG/Propane Gas sensors</a:t>
            </a:r>
            <a:r>
              <a:rPr lang="en-US" sz="1600" dirty="0">
                <a:cs typeface="Calibri"/>
              </a:rPr>
              <a:t>. Each apartment is thus provided with a total of 2 sensors, and all 3 apartments in a floor are connected in a loop. Each floor also has a </a:t>
            </a:r>
            <a:r>
              <a:rPr lang="en-US" sz="1600" b="1" dirty="0">
                <a:cs typeface="Calibri"/>
              </a:rPr>
              <a:t>Fire Alarm switch</a:t>
            </a:r>
            <a:r>
              <a:rPr lang="en-US" sz="1600" dirty="0">
                <a:cs typeface="Calibri"/>
              </a:rPr>
              <a:t> (manual) which can be used to manually trigger the fire alarm.</a:t>
            </a:r>
          </a:p>
          <a:p>
            <a:r>
              <a:rPr lang="en-US" sz="1600" dirty="0">
                <a:cs typeface="Calibri"/>
              </a:rPr>
              <a:t>Each floor's loop (total 5 floors) is then connected to a </a:t>
            </a:r>
            <a:r>
              <a:rPr lang="en-US" sz="1600" b="1" dirty="0">
                <a:cs typeface="Calibri"/>
              </a:rPr>
              <a:t>Fire Alarm Control Panel</a:t>
            </a:r>
            <a:r>
              <a:rPr lang="en-US" sz="1600" dirty="0">
                <a:cs typeface="Calibri"/>
              </a:rPr>
              <a:t> (FACP) system which is also connected to a central </a:t>
            </a:r>
            <a:r>
              <a:rPr lang="en-US" sz="1600" b="1" dirty="0">
                <a:cs typeface="Calibri"/>
              </a:rPr>
              <a:t>Fire Alarm Siren</a:t>
            </a:r>
            <a:r>
              <a:rPr lang="en-US" sz="1600" dirty="0">
                <a:cs typeface="Calibri"/>
              </a:rPr>
              <a:t>. Each floor is also connected to its respective Siren from the FACP.</a:t>
            </a:r>
          </a:p>
          <a:p>
            <a:r>
              <a:rPr lang="en-US" sz="1600" dirty="0">
                <a:cs typeface="Calibri"/>
              </a:rPr>
              <a:t>The FACP has a </a:t>
            </a:r>
            <a:r>
              <a:rPr lang="en-US" sz="1600" b="1" dirty="0">
                <a:cs typeface="Calibri"/>
              </a:rPr>
              <a:t>GSM/GPRS interface</a:t>
            </a:r>
            <a:r>
              <a:rPr lang="en-US" sz="1600" dirty="0">
                <a:cs typeface="Calibri"/>
              </a:rPr>
              <a:t> built-in through which it can be configured to send fire emergency events directly to nearby fire department at a certain </a:t>
            </a:r>
            <a:r>
              <a:rPr lang="en-US" sz="1600" b="1" dirty="0">
                <a:cs typeface="Calibri"/>
              </a:rPr>
              <a:t>delay</a:t>
            </a:r>
            <a:r>
              <a:rPr lang="en-US" sz="1600" dirty="0">
                <a:cs typeface="Calibri"/>
              </a:rPr>
              <a:t> (</a:t>
            </a:r>
            <a:r>
              <a:rPr lang="en-US" sz="1600" b="1" dirty="0">
                <a:cs typeface="Calibri"/>
              </a:rPr>
              <a:t>5-10 min</a:t>
            </a:r>
            <a:r>
              <a:rPr lang="en-US" sz="1600" dirty="0">
                <a:cs typeface="Calibri"/>
              </a:rPr>
              <a:t> to avoid false alarm).</a:t>
            </a:r>
          </a:p>
          <a:p>
            <a:r>
              <a:rPr lang="en-US" sz="1600" dirty="0">
                <a:cs typeface="Calibri"/>
              </a:rPr>
              <a:t>In case there is a false alarm, the FACP's alarm can be shutdown with the delay time.</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FACP is also connected through ethernet port to the central </a:t>
            </a:r>
            <a:r>
              <a:rPr lang="en-US" sz="1600" b="1" dirty="0">
                <a:cs typeface="Calibri"/>
              </a:rPr>
              <a:t>Core switch</a:t>
            </a:r>
            <a:r>
              <a:rPr lang="en-US" sz="1600" dirty="0">
                <a:cs typeface="Calibri"/>
              </a:rPr>
              <a:t> (managed).</a:t>
            </a:r>
            <a:endParaRPr lang="en-US" dirty="0">
              <a:cs typeface="Calibri"/>
            </a:endParaRPr>
          </a:p>
          <a:p>
            <a:r>
              <a:rPr lang="en-US" sz="1600" dirty="0">
                <a:cs typeface="Calibri"/>
              </a:rPr>
              <a:t>An </a:t>
            </a:r>
            <a:r>
              <a:rPr lang="en-US" sz="1600" b="1" dirty="0">
                <a:cs typeface="Calibri"/>
              </a:rPr>
              <a:t>Emergency-cum-DHCP server</a:t>
            </a:r>
            <a:r>
              <a:rPr lang="en-US" sz="1600" dirty="0">
                <a:cs typeface="Calibri"/>
              </a:rPr>
              <a:t> is present in 1st floor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 Fire alarm is triggered, the Emergency server </a:t>
            </a:r>
            <a:r>
              <a:rPr lang="en-US" sz="1600" b="1" dirty="0">
                <a:cs typeface="Calibri"/>
              </a:rPr>
              <a:t>alerts the security</a:t>
            </a:r>
            <a:r>
              <a:rPr lang="en-US" sz="1600" dirty="0">
                <a:cs typeface="Calibri"/>
              </a:rPr>
              <a:t>, rings the central siren, and indicates the apartment number of the source.</a:t>
            </a:r>
          </a:p>
          <a:p>
            <a:r>
              <a:rPr lang="en-US" sz="1600" dirty="0">
                <a:cs typeface="Calibri"/>
              </a:rPr>
              <a:t>There is also a backup GSM/GPRS module connected so that in case the one directly connected to FACP fails, the Emergency server can send the message on its behalf.</a:t>
            </a:r>
          </a:p>
        </p:txBody>
      </p:sp>
    </p:spTree>
    <p:extLst>
      <p:ext uri="{BB962C8B-B14F-4D97-AF65-F5344CB8AC3E}">
        <p14:creationId xmlns:p14="http://schemas.microsoft.com/office/powerpoint/2010/main" val="235735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A20-5DF4-4CC9-9A73-7B8C5166187C}"/>
              </a:ext>
            </a:extLst>
          </p:cNvPr>
          <p:cNvSpPr>
            <a:spLocks noGrp="1"/>
          </p:cNvSpPr>
          <p:nvPr>
            <p:ph type="title"/>
          </p:nvPr>
        </p:nvSpPr>
        <p:spPr/>
        <p:txBody>
          <a:bodyPr/>
          <a:lstStyle/>
          <a:p>
            <a:endParaRPr lang="en-US"/>
          </a:p>
        </p:txBody>
      </p:sp>
      <p:pic>
        <p:nvPicPr>
          <p:cNvPr id="4" name="Picture 4" descr="Map&#10;&#10;Description automatically generated">
            <a:extLst>
              <a:ext uri="{FF2B5EF4-FFF2-40B4-BE49-F238E27FC236}">
                <a16:creationId xmlns:a16="http://schemas.microsoft.com/office/drawing/2014/main" id="{3A939E7A-F402-4F99-B96A-BFB71C7D0891}"/>
              </a:ext>
            </a:extLst>
          </p:cNvPr>
          <p:cNvPicPr>
            <a:picLocks noGrp="1" noChangeAspect="1"/>
          </p:cNvPicPr>
          <p:nvPr>
            <p:ph idx="1"/>
          </p:nvPr>
        </p:nvPicPr>
        <p:blipFill>
          <a:blip r:embed="rId2"/>
          <a:stretch>
            <a:fillRect/>
          </a:stretch>
        </p:blipFill>
        <p:spPr>
          <a:xfrm>
            <a:off x="341914" y="1300080"/>
            <a:ext cx="11504632" cy="5564894"/>
          </a:xfrm>
        </p:spPr>
      </p:pic>
    </p:spTree>
    <p:extLst>
      <p:ext uri="{BB962C8B-B14F-4D97-AF65-F5344CB8AC3E}">
        <p14:creationId xmlns:p14="http://schemas.microsoft.com/office/powerpoint/2010/main" val="106930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0DFB-3591-4162-B0F6-D072909C3C5E}"/>
              </a:ext>
            </a:extLst>
          </p:cNvPr>
          <p:cNvSpPr>
            <a:spLocks noGrp="1"/>
          </p:cNvSpPr>
          <p:nvPr>
            <p:ph type="title"/>
          </p:nvPr>
        </p:nvSpPr>
        <p:spPr/>
        <p:txBody>
          <a:bodyPr/>
          <a:lstStyle/>
          <a:p>
            <a:endParaRPr lang="en-US"/>
          </a:p>
        </p:txBody>
      </p:sp>
      <p:pic>
        <p:nvPicPr>
          <p:cNvPr id="4" name="Picture 4" descr="Diagram, schematic&#10;&#10;Description automatically generated">
            <a:extLst>
              <a:ext uri="{FF2B5EF4-FFF2-40B4-BE49-F238E27FC236}">
                <a16:creationId xmlns:a16="http://schemas.microsoft.com/office/drawing/2014/main" id="{6239572F-F450-48BC-B9A9-C60BC77FC2A1}"/>
              </a:ext>
            </a:extLst>
          </p:cNvPr>
          <p:cNvPicPr>
            <a:picLocks noGrp="1" noChangeAspect="1"/>
          </p:cNvPicPr>
          <p:nvPr>
            <p:ph idx="1"/>
          </p:nvPr>
        </p:nvPicPr>
        <p:blipFill>
          <a:blip r:embed="rId2"/>
          <a:stretch>
            <a:fillRect/>
          </a:stretch>
        </p:blipFill>
        <p:spPr>
          <a:xfrm>
            <a:off x="-2226" y="245181"/>
            <a:ext cx="12196451" cy="6609115"/>
          </a:xfrm>
        </p:spPr>
      </p:pic>
    </p:spTree>
    <p:extLst>
      <p:ext uri="{BB962C8B-B14F-4D97-AF65-F5344CB8AC3E}">
        <p14:creationId xmlns:p14="http://schemas.microsoft.com/office/powerpoint/2010/main" val="407642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345B-CD0F-4CF7-85B7-C859832C9FE7}"/>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ACCC4B60-1664-434F-9069-528F32B17455}"/>
              </a:ext>
            </a:extLst>
          </p:cNvPr>
          <p:cNvPicPr>
            <a:picLocks noGrp="1" noChangeAspect="1"/>
          </p:cNvPicPr>
          <p:nvPr>
            <p:ph idx="1"/>
          </p:nvPr>
        </p:nvPicPr>
        <p:blipFill>
          <a:blip r:embed="rId2"/>
          <a:stretch>
            <a:fillRect/>
          </a:stretch>
        </p:blipFill>
        <p:spPr>
          <a:xfrm>
            <a:off x="-6905" y="245181"/>
            <a:ext cx="12205808" cy="6609115"/>
          </a:xfrm>
        </p:spPr>
      </p:pic>
    </p:spTree>
    <p:extLst>
      <p:ext uri="{BB962C8B-B14F-4D97-AF65-F5344CB8AC3E}">
        <p14:creationId xmlns:p14="http://schemas.microsoft.com/office/powerpoint/2010/main" val="2610589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a:ea typeface="+mj-lt"/>
                <a:cs typeface="+mj-lt"/>
              </a:rPr>
              <a:t>Park Pride Apartments: Security System</a:t>
            </a:r>
            <a:endParaRPr lang="en-US" sz="3600" dirty="0">
              <a:ea typeface="+mj-lt"/>
              <a:cs typeface="+mj-lt"/>
            </a:endParaRPr>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simple </a:t>
            </a:r>
            <a:r>
              <a:rPr lang="en-US" sz="1600" b="1" dirty="0">
                <a:cs typeface="Calibri"/>
              </a:rPr>
              <a:t>PIR sensors</a:t>
            </a:r>
            <a:r>
              <a:rPr lang="en-US" sz="1600" dirty="0">
                <a:cs typeface="Calibri"/>
              </a:rPr>
              <a:t>, that are able to detect motion as our security element. The sensor triggers an event when it </a:t>
            </a:r>
            <a:r>
              <a:rPr lang="en-US" sz="1600" b="1" dirty="0">
                <a:cs typeface="Calibri"/>
              </a:rPr>
              <a:t>detects motion</a:t>
            </a:r>
            <a:r>
              <a:rPr lang="en-US" sz="1600" dirty="0">
                <a:cs typeface="Calibri"/>
              </a:rPr>
              <a:t>, and this is sent to a </a:t>
            </a:r>
            <a:r>
              <a:rPr lang="en-US" sz="1600" b="1" dirty="0">
                <a:cs typeface="Calibri"/>
              </a:rPr>
              <a:t>Data Collection Unit</a:t>
            </a:r>
            <a:r>
              <a:rPr lang="en-US" sz="1600" dirty="0">
                <a:cs typeface="Calibri"/>
              </a:rPr>
              <a:t> (DCU).</a:t>
            </a:r>
            <a:endParaRPr lang="en-US" dirty="0"/>
          </a:p>
          <a:p>
            <a:r>
              <a:rPr lang="en-US" sz="1600" dirty="0">
                <a:cs typeface="Calibri"/>
              </a:rPr>
              <a:t>The sensors have a trigger </a:t>
            </a:r>
            <a:r>
              <a:rPr lang="en-US" sz="1600" b="1" dirty="0">
                <a:cs typeface="Calibri"/>
              </a:rPr>
              <a:t>enable switch</a:t>
            </a:r>
            <a:r>
              <a:rPr lang="en-US" sz="1600" dirty="0">
                <a:cs typeface="Calibri"/>
              </a:rPr>
              <a:t> which can be turned on and off. Normally, when people are staying in the flat, the switch is turned off. </a:t>
            </a:r>
            <a:endParaRPr lang="en-US" dirty="0">
              <a:cs typeface="Calibri"/>
            </a:endParaRPr>
          </a:p>
          <a:p>
            <a:r>
              <a:rPr lang="en-US" sz="1600" dirty="0">
                <a:cs typeface="Calibri"/>
              </a:rPr>
              <a:t>When the members are about to </a:t>
            </a:r>
            <a:r>
              <a:rPr lang="en-US" sz="1600" b="1" dirty="0">
                <a:cs typeface="Calibri"/>
              </a:rPr>
              <a:t>leave their apartment</a:t>
            </a:r>
            <a:r>
              <a:rPr lang="en-US" sz="1600" dirty="0">
                <a:cs typeface="Calibri"/>
              </a:rPr>
              <a:t> empty, they </a:t>
            </a:r>
            <a:r>
              <a:rPr lang="en-US" sz="1600" b="1" dirty="0">
                <a:cs typeface="Calibri"/>
              </a:rPr>
              <a:t>turn on</a:t>
            </a:r>
            <a:r>
              <a:rPr lang="en-US" sz="1600" dirty="0">
                <a:cs typeface="Calibri"/>
              </a:rPr>
              <a:t> the switch, which enables the PIR sensor. From now on, if any burglar enters the apartment, it can be detected by the PIR sensor. When residents come back, they remotely turn off the sensor.</a:t>
            </a:r>
            <a:endParaRPr lang="en-US" dirty="0">
              <a:cs typeface="Calibri"/>
            </a:endParaRPr>
          </a:p>
          <a:p>
            <a:r>
              <a:rPr lang="en-US" sz="1600" dirty="0">
                <a:cs typeface="Calibri"/>
              </a:rPr>
              <a:t>The </a:t>
            </a:r>
            <a:r>
              <a:rPr lang="en-US" sz="1600" b="1" dirty="0">
                <a:cs typeface="Calibri"/>
              </a:rPr>
              <a:t>DCU</a:t>
            </a:r>
            <a:r>
              <a:rPr lang="en-US" sz="1600" dirty="0">
                <a:cs typeface="Calibri"/>
              </a:rPr>
              <a:t> is connected with ethernet cable to a </a:t>
            </a:r>
            <a:r>
              <a:rPr lang="en-US" sz="1600" b="1" dirty="0">
                <a:cs typeface="Calibri"/>
              </a:rPr>
              <a:t>managed router</a:t>
            </a:r>
            <a:r>
              <a:rPr lang="en-US" sz="1600" dirty="0">
                <a:cs typeface="Calibri"/>
              </a:rPr>
              <a:t> on the floor. Any motion detect </a:t>
            </a:r>
            <a:r>
              <a:rPr lang="en-US" sz="1600" b="1" dirty="0">
                <a:cs typeface="Calibri"/>
              </a:rPr>
              <a:t>events</a:t>
            </a:r>
            <a:r>
              <a:rPr lang="en-US" sz="1600" dirty="0">
                <a:cs typeface="Calibri"/>
              </a:rPr>
              <a:t> are sent over IP packets to an Emergency server located with the Security.</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DCU connected port is configured as </a:t>
            </a:r>
            <a:r>
              <a:rPr lang="en-US" sz="1600" b="1" dirty="0">
                <a:cs typeface="Calibri"/>
              </a:rPr>
              <a:t>VLAN 100</a:t>
            </a:r>
            <a:r>
              <a:rPr lang="en-US" sz="1600" dirty="0">
                <a:cs typeface="Calibri"/>
              </a:rPr>
              <a:t>, which is reserved for all </a:t>
            </a:r>
            <a:r>
              <a:rPr lang="en-US" sz="1600" b="1" dirty="0">
                <a:cs typeface="Calibri"/>
              </a:rPr>
              <a:t>emergency devices</a:t>
            </a:r>
            <a:r>
              <a:rPr lang="en-US" sz="1600" dirty="0">
                <a:cs typeface="Calibri"/>
              </a:rPr>
              <a:t> of the network.</a:t>
            </a:r>
            <a:endParaRPr lang="en-US" dirty="0"/>
          </a:p>
          <a:p>
            <a:r>
              <a:rPr lang="en-US" sz="1600" dirty="0">
                <a:cs typeface="Calibri"/>
              </a:rPr>
              <a:t>The managed switch is then connected with </a:t>
            </a:r>
            <a:r>
              <a:rPr lang="en-US" sz="1600" b="1" dirty="0">
                <a:cs typeface="Calibri"/>
              </a:rPr>
              <a:t>Cat 6</a:t>
            </a:r>
            <a:r>
              <a:rPr lang="en-US" sz="1600" dirty="0">
                <a:cs typeface="Calibri"/>
              </a:rPr>
              <a:t> cable to the central Core switch at 1st floor.</a:t>
            </a:r>
          </a:p>
          <a:p>
            <a:r>
              <a:rPr lang="en-US" sz="1600" dirty="0">
                <a:cs typeface="Calibri"/>
              </a:rPr>
              <a:t>An </a:t>
            </a:r>
            <a:r>
              <a:rPr lang="en-US" sz="1600" b="1" dirty="0">
                <a:cs typeface="Calibri"/>
              </a:rPr>
              <a:t>Emergency-cum-DHCP server</a:t>
            </a:r>
            <a:r>
              <a:rPr lang="en-US" sz="1600" dirty="0">
                <a:cs typeface="Calibri"/>
              </a:rPr>
              <a:t> is present in 1st floor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an PIR sensor trigger event is detected, the Emergency server </a:t>
            </a:r>
            <a:r>
              <a:rPr lang="en-US" sz="1600" b="1" dirty="0">
                <a:cs typeface="Calibri"/>
              </a:rPr>
              <a:t>alerts the security</a:t>
            </a:r>
            <a:r>
              <a:rPr lang="en-US" sz="1600" dirty="0">
                <a:cs typeface="Calibri"/>
              </a:rPr>
              <a:t>, indicating the apartment number of the source.</a:t>
            </a:r>
          </a:p>
          <a:p>
            <a:r>
              <a:rPr lang="en-US" sz="1600" dirty="0">
                <a:cs typeface="Calibri"/>
              </a:rPr>
              <a:t>If it is not marked as </a:t>
            </a:r>
            <a:r>
              <a:rPr lang="en-US" sz="1600" b="1" dirty="0">
                <a:cs typeface="Calibri"/>
              </a:rPr>
              <a:t>false alarm within 5-10 mins</a:t>
            </a:r>
            <a:r>
              <a:rPr lang="en-US" sz="1600" dirty="0">
                <a:cs typeface="Calibri"/>
              </a:rPr>
              <a:t>, a message is sent to </a:t>
            </a:r>
            <a:r>
              <a:rPr lang="en-US" sz="1600" b="1" dirty="0">
                <a:cs typeface="Calibri"/>
              </a:rPr>
              <a:t>nearest police department </a:t>
            </a:r>
            <a:r>
              <a:rPr lang="en-US" sz="1600" dirty="0">
                <a:cs typeface="Calibri"/>
              </a:rPr>
              <a:t>through </a:t>
            </a:r>
            <a:r>
              <a:rPr lang="en-US" sz="1600" b="1" dirty="0">
                <a:cs typeface="Calibri"/>
              </a:rPr>
              <a:t>GSM/GPRS modem</a:t>
            </a:r>
            <a:r>
              <a:rPr lang="en-US" sz="1600" dirty="0">
                <a:cs typeface="Calibri"/>
              </a:rPr>
              <a:t> (with a backup in case).</a:t>
            </a:r>
          </a:p>
        </p:txBody>
      </p:sp>
    </p:spTree>
    <p:extLst>
      <p:ext uri="{BB962C8B-B14F-4D97-AF65-F5344CB8AC3E}">
        <p14:creationId xmlns:p14="http://schemas.microsoft.com/office/powerpoint/2010/main" val="243493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D8B2-6307-4F96-820C-287976B9FDA0}"/>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B4C8AF93-F450-48C0-93CB-37F390E0C398}"/>
              </a:ext>
            </a:extLst>
          </p:cNvPr>
          <p:cNvPicPr>
            <a:picLocks noGrp="1" noChangeAspect="1"/>
          </p:cNvPicPr>
          <p:nvPr>
            <p:ph idx="1"/>
          </p:nvPr>
        </p:nvPicPr>
        <p:blipFill>
          <a:blip r:embed="rId2"/>
          <a:stretch>
            <a:fillRect/>
          </a:stretch>
        </p:blipFill>
        <p:spPr>
          <a:xfrm>
            <a:off x="-2226" y="216958"/>
            <a:ext cx="12196451" cy="6637338"/>
          </a:xfrm>
        </p:spPr>
      </p:pic>
    </p:spTree>
    <p:extLst>
      <p:ext uri="{BB962C8B-B14F-4D97-AF65-F5344CB8AC3E}">
        <p14:creationId xmlns:p14="http://schemas.microsoft.com/office/powerpoint/2010/main" val="239912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2020-D74A-4B3E-92D2-A0003512B91A}"/>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F1E700D4-FDB2-43B4-8C40-44ADD1B7854E}"/>
              </a:ext>
            </a:extLst>
          </p:cNvPr>
          <p:cNvPicPr>
            <a:picLocks noGrp="1" noChangeAspect="1"/>
          </p:cNvPicPr>
          <p:nvPr>
            <p:ph idx="1"/>
          </p:nvPr>
        </p:nvPicPr>
        <p:blipFill>
          <a:blip r:embed="rId2"/>
          <a:stretch>
            <a:fillRect/>
          </a:stretch>
        </p:blipFill>
        <p:spPr>
          <a:xfrm>
            <a:off x="2304" y="188736"/>
            <a:ext cx="12187392" cy="6665560"/>
          </a:xfrm>
        </p:spPr>
      </p:pic>
    </p:spTree>
    <p:extLst>
      <p:ext uri="{BB962C8B-B14F-4D97-AF65-F5344CB8AC3E}">
        <p14:creationId xmlns:p14="http://schemas.microsoft.com/office/powerpoint/2010/main" val="2832128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a:cs typeface="Calibri Light"/>
              </a:rPr>
              <a:t>Golf View Apartments: Metering System</a:t>
            </a:r>
            <a:endParaRPr lang="en-US" dirty="0"/>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5028669"/>
          </a:xfrm>
        </p:spPr>
        <p:txBody>
          <a:bodyPr vert="horz" lIns="91440" tIns="45720" rIns="91440" bIns="45720" rtlCol="0" anchor="t">
            <a:normAutofit/>
          </a:bodyPr>
          <a:lstStyle/>
          <a:p>
            <a:r>
              <a:rPr lang="en-US" sz="1600" dirty="0">
                <a:cs typeface="Calibri"/>
              </a:rPr>
              <a:t>Each apartment has a </a:t>
            </a:r>
            <a:r>
              <a:rPr lang="en-US" sz="1600" b="1" dirty="0">
                <a:cs typeface="Calibri"/>
              </a:rPr>
              <a:t>piped gas</a:t>
            </a:r>
            <a:r>
              <a:rPr lang="en-US" sz="1600" dirty="0">
                <a:cs typeface="Calibri"/>
              </a:rPr>
              <a:t> connection and thus has a </a:t>
            </a:r>
            <a:r>
              <a:rPr lang="en-US" sz="1600" b="1" dirty="0">
                <a:cs typeface="Calibri"/>
              </a:rPr>
              <a:t>gas meter</a:t>
            </a:r>
            <a:r>
              <a:rPr lang="en-US" sz="1600" dirty="0">
                <a:cs typeface="Calibri"/>
              </a:rPr>
              <a:t> as well as an </a:t>
            </a:r>
            <a:r>
              <a:rPr lang="en-US" sz="1600" b="1" dirty="0">
                <a:cs typeface="Calibri"/>
              </a:rPr>
              <a:t>electricity meter</a:t>
            </a:r>
            <a:r>
              <a:rPr lang="en-US" sz="1600" dirty="0">
                <a:cs typeface="Calibri"/>
              </a:rPr>
              <a:t>. The gas meter operates with 9V DC power provided by an SMPS installed in first floor.</a:t>
            </a:r>
          </a:p>
          <a:p>
            <a:r>
              <a:rPr lang="en-US" sz="1600" dirty="0">
                <a:cs typeface="Calibri"/>
              </a:rPr>
              <a:t>The electricity and gas meters communicate with either wired </a:t>
            </a:r>
            <a:r>
              <a:rPr lang="en-US" sz="1600" b="1" dirty="0">
                <a:cs typeface="Calibri"/>
              </a:rPr>
              <a:t>RS-485</a:t>
            </a:r>
            <a:r>
              <a:rPr lang="en-US" sz="1600" dirty="0">
                <a:cs typeface="Calibri"/>
              </a:rPr>
              <a:t> or </a:t>
            </a:r>
            <a:r>
              <a:rPr lang="en-US" sz="1600" b="1" dirty="0">
                <a:cs typeface="Calibri"/>
              </a:rPr>
              <a:t>wireless RF</a:t>
            </a:r>
            <a:r>
              <a:rPr lang="en-US" sz="1600" dirty="0">
                <a:cs typeface="Calibri"/>
              </a:rPr>
              <a:t> mechanism with a </a:t>
            </a:r>
            <a:r>
              <a:rPr lang="en-US" sz="1600" b="1" dirty="0">
                <a:cs typeface="Calibri"/>
              </a:rPr>
              <a:t>Data Collection Unit</a:t>
            </a:r>
            <a:r>
              <a:rPr lang="en-US" sz="1600" dirty="0">
                <a:cs typeface="Calibri"/>
              </a:rPr>
              <a:t> (DCU) which is installed every floor.</a:t>
            </a:r>
          </a:p>
          <a:p>
            <a:r>
              <a:rPr lang="en-US" sz="1600" dirty="0">
                <a:cs typeface="Calibri"/>
              </a:rPr>
              <a:t>The </a:t>
            </a:r>
            <a:r>
              <a:rPr lang="en-US" sz="1600" b="1" dirty="0">
                <a:cs typeface="Calibri"/>
              </a:rPr>
              <a:t>DCU</a:t>
            </a:r>
            <a:r>
              <a:rPr lang="en-US" sz="1600" dirty="0">
                <a:cs typeface="Calibri"/>
              </a:rPr>
              <a:t> is connected to </a:t>
            </a:r>
            <a:r>
              <a:rPr lang="en-US" sz="1600" b="1" dirty="0">
                <a:cs typeface="Calibri"/>
              </a:rPr>
              <a:t>per-floor</a:t>
            </a:r>
            <a:r>
              <a:rPr lang="en-US" sz="1600" dirty="0">
                <a:cs typeface="Calibri"/>
              </a:rPr>
              <a:t> managed </a:t>
            </a:r>
            <a:r>
              <a:rPr lang="en-US" sz="1600" b="1" dirty="0">
                <a:cs typeface="Calibri"/>
              </a:rPr>
              <a:t>switch</a:t>
            </a:r>
            <a:r>
              <a:rPr lang="en-US" sz="1600" dirty="0">
                <a:cs typeface="Calibri"/>
              </a:rPr>
              <a:t> on </a:t>
            </a:r>
            <a:r>
              <a:rPr lang="en-US" sz="1600" b="1" dirty="0">
                <a:cs typeface="Calibri"/>
              </a:rPr>
              <a:t>VLAN 110</a:t>
            </a:r>
            <a:r>
              <a:rPr lang="en-US" sz="1600" dirty="0">
                <a:cs typeface="Calibri"/>
              </a:rPr>
              <a:t>, which is reserved for </a:t>
            </a:r>
            <a:r>
              <a:rPr lang="en-US" sz="1600" b="1" dirty="0">
                <a:cs typeface="Calibri"/>
              </a:rPr>
              <a:t>metering</a:t>
            </a:r>
            <a:r>
              <a:rPr lang="en-US" sz="1600">
                <a:cs typeface="Calibri"/>
              </a:rPr>
              <a:t> purpose. The per-floor switch is connected to per-Block </a:t>
            </a:r>
            <a:r>
              <a:rPr lang="en-US" sz="1600" b="1" dirty="0">
                <a:cs typeface="Calibri"/>
              </a:rPr>
              <a:t>Distribution switch</a:t>
            </a:r>
            <a:r>
              <a:rPr lang="en-US" sz="1600" dirty="0">
                <a:cs typeface="Calibri"/>
              </a:rPr>
              <a:t>, which is then connected to the central </a:t>
            </a:r>
            <a:r>
              <a:rPr lang="en-US" sz="1600" b="1" dirty="0">
                <a:cs typeface="Calibri"/>
              </a:rPr>
              <a:t>Core switch</a:t>
            </a:r>
            <a:r>
              <a:rPr lang="en-US" sz="1600" dirty="0">
                <a:cs typeface="Calibri"/>
              </a:rPr>
              <a:t>.</a:t>
            </a:r>
          </a:p>
          <a:p>
            <a:r>
              <a:rPr lang="en-US" sz="1600" dirty="0">
                <a:ea typeface="+mn-lt"/>
                <a:cs typeface="+mn-lt"/>
              </a:rPr>
              <a:t>An </a:t>
            </a:r>
            <a:r>
              <a:rPr lang="en-US" sz="1600" b="1" dirty="0">
                <a:ea typeface="+mn-lt"/>
                <a:cs typeface="+mn-lt"/>
              </a:rPr>
              <a:t>Metering-cum-DHCP server</a:t>
            </a:r>
            <a:r>
              <a:rPr lang="en-US" sz="1600" dirty="0">
                <a:ea typeface="+mn-lt"/>
                <a:cs typeface="+mn-lt"/>
              </a:rPr>
              <a:t> is present in A-Block connected to the Core switch on </a:t>
            </a:r>
            <a:r>
              <a:rPr lang="en-US" sz="1600" b="1" dirty="0">
                <a:ea typeface="+mn-lt"/>
                <a:cs typeface="+mn-lt"/>
              </a:rPr>
              <a:t>VLAN 110</a:t>
            </a:r>
            <a:r>
              <a:rPr lang="en-US" sz="1600" dirty="0">
                <a:ea typeface="+mn-lt"/>
                <a:cs typeface="+mn-lt"/>
              </a:rPr>
              <a:t>. The DHCP server is used to assign IP address to all DCUs.</a:t>
            </a:r>
          </a:p>
          <a:p>
            <a:r>
              <a:rPr lang="en-US" sz="1600" b="1">
                <a:cs typeface="Calibri"/>
              </a:rPr>
              <a:t>VPN Router</a:t>
            </a:r>
            <a:r>
              <a:rPr lang="en-US" sz="1600">
                <a:cs typeface="Calibri"/>
              </a:rPr>
              <a:t> RO3 can act as a </a:t>
            </a:r>
            <a:r>
              <a:rPr lang="en-US" sz="1600" b="1">
                <a:cs typeface="Calibri"/>
              </a:rPr>
              <a:t>VPN client</a:t>
            </a:r>
            <a:r>
              <a:rPr lang="en-US" sz="1600">
                <a:cs typeface="Calibri"/>
              </a:rPr>
              <a:t> and thus form a </a:t>
            </a:r>
            <a:r>
              <a:rPr lang="en-US" sz="1600" b="1">
                <a:cs typeface="Calibri"/>
              </a:rPr>
              <a:t>Virtual WAN</a:t>
            </a:r>
            <a:r>
              <a:rPr lang="en-US" sz="1600">
                <a:cs typeface="Calibri"/>
              </a:rPr>
              <a:t> with electricity board's network. A </a:t>
            </a:r>
            <a:r>
              <a:rPr lang="en-US" sz="1600" b="1">
                <a:cs typeface="Calibri"/>
              </a:rPr>
              <a:t>server</a:t>
            </a:r>
            <a:r>
              <a:rPr lang="en-US" sz="1600">
                <a:cs typeface="Calibri"/>
              </a:rPr>
              <a:t> on their network can now </a:t>
            </a:r>
            <a:r>
              <a:rPr lang="en-US" sz="1600" b="1">
                <a:cs typeface="Calibri"/>
              </a:rPr>
              <a:t>query all our metering devices</a:t>
            </a:r>
            <a:r>
              <a:rPr lang="en-US" sz="1600">
                <a:cs typeface="Calibri"/>
              </a:rPr>
              <a:t>.</a:t>
            </a:r>
            <a:endParaRPr lang="en-US" sz="1600" dirty="0">
              <a:cs typeface="Calibri"/>
            </a:endParaRP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smart meters report to the power distribution company every </a:t>
            </a:r>
            <a:r>
              <a:rPr lang="en-US" sz="1600" b="1" dirty="0">
                <a:cs typeface="Calibri"/>
              </a:rPr>
              <a:t>15 mins</a:t>
            </a:r>
            <a:r>
              <a:rPr lang="en-US" sz="1600" dirty="0">
                <a:cs typeface="Calibri"/>
              </a:rPr>
              <a:t> through the Metering server.</a:t>
            </a:r>
          </a:p>
          <a:p>
            <a:r>
              <a:rPr lang="en-US" sz="1600" dirty="0">
                <a:cs typeface="Calibri"/>
              </a:rPr>
              <a:t>The metering server sends data to the power distribution company over HTTPS secure channel through </a:t>
            </a:r>
            <a:r>
              <a:rPr lang="en-US" sz="1600" b="1" dirty="0">
                <a:cs typeface="Calibri"/>
              </a:rPr>
              <a:t>GSM/GPRS modem</a:t>
            </a:r>
            <a:r>
              <a:rPr lang="en-US" sz="1600" dirty="0">
                <a:cs typeface="Calibri"/>
              </a:rPr>
              <a:t>.</a:t>
            </a:r>
          </a:p>
          <a:p>
            <a:r>
              <a:rPr lang="en-US" sz="1600" dirty="0">
                <a:cs typeface="Calibri"/>
              </a:rPr>
              <a:t>This is done so because GSM/GPRS modems are cheaply available, are reliable, and are </a:t>
            </a:r>
            <a:r>
              <a:rPr lang="en-US" sz="1600" b="1" dirty="0">
                <a:cs typeface="Calibri"/>
              </a:rPr>
              <a:t>commonly used</a:t>
            </a:r>
            <a:r>
              <a:rPr lang="en-US" sz="1600" dirty="0">
                <a:cs typeface="Calibri"/>
              </a:rPr>
              <a:t> in most smart meters used in India (e.g. Genus).</a:t>
            </a:r>
          </a:p>
          <a:p>
            <a:r>
              <a:rPr lang="en-US" sz="1600" dirty="0">
                <a:cs typeface="Calibri"/>
              </a:rPr>
              <a:t>There is also a </a:t>
            </a:r>
            <a:r>
              <a:rPr lang="en-US" sz="1600" b="1" dirty="0">
                <a:cs typeface="Calibri"/>
              </a:rPr>
              <a:t>backup</a:t>
            </a:r>
            <a:r>
              <a:rPr lang="en-US" sz="1600" dirty="0">
                <a:cs typeface="Calibri"/>
              </a:rPr>
              <a:t> GSM/GPRS modem that uses SIM from a different service provider in case the primary fails.</a:t>
            </a:r>
          </a:p>
          <a:p>
            <a:r>
              <a:rPr lang="en-US" sz="1600">
                <a:ea typeface="+mn-lt"/>
                <a:cs typeface="+mn-lt"/>
              </a:rPr>
              <a:t>If the </a:t>
            </a:r>
            <a:r>
              <a:rPr lang="en-US" sz="1600" b="1">
                <a:ea typeface="+mn-lt"/>
                <a:cs typeface="+mn-lt"/>
              </a:rPr>
              <a:t>power distribution company</a:t>
            </a:r>
            <a:r>
              <a:rPr lang="en-US" sz="1600">
                <a:ea typeface="+mn-lt"/>
                <a:cs typeface="+mn-lt"/>
              </a:rPr>
              <a:t> provides a VPN server in order to connect all metering devices in a </a:t>
            </a:r>
            <a:r>
              <a:rPr lang="en-US" sz="1600" b="1">
                <a:ea typeface="+mn-lt"/>
                <a:cs typeface="+mn-lt"/>
              </a:rPr>
              <a:t>Virtual WAN</a:t>
            </a:r>
            <a:r>
              <a:rPr lang="en-US" sz="1600">
                <a:ea typeface="+mn-lt"/>
                <a:cs typeface="+mn-lt"/>
              </a:rPr>
              <a:t>, this can be achived through the VPN Router RO3.</a:t>
            </a:r>
          </a:p>
          <a:p>
            <a:r>
              <a:rPr lang="en-US" sz="1600">
                <a:ea typeface="+mn-lt"/>
                <a:cs typeface="+mn-lt"/>
              </a:rPr>
              <a:t>The VPN Router connects with all </a:t>
            </a:r>
            <a:r>
              <a:rPr lang="en-US" sz="1600" b="1">
                <a:ea typeface="+mn-lt"/>
                <a:cs typeface="+mn-lt"/>
              </a:rPr>
              <a:t>metering devices</a:t>
            </a:r>
            <a:r>
              <a:rPr lang="en-US" sz="1600">
                <a:ea typeface="+mn-lt"/>
                <a:cs typeface="+mn-lt"/>
              </a:rPr>
              <a:t> on </a:t>
            </a:r>
            <a:r>
              <a:rPr lang="en-US" sz="1600" b="1">
                <a:ea typeface="+mn-lt"/>
                <a:cs typeface="+mn-lt"/>
              </a:rPr>
              <a:t>VLAN 110</a:t>
            </a:r>
            <a:r>
              <a:rPr lang="en-US" sz="1600">
                <a:ea typeface="+mn-lt"/>
                <a:cs typeface="+mn-lt"/>
              </a:rPr>
              <a:t> and then connects to internet either through the </a:t>
            </a:r>
            <a:r>
              <a:rPr lang="en-US" sz="1600" b="1">
                <a:ea typeface="+mn-lt"/>
                <a:cs typeface="+mn-lt"/>
              </a:rPr>
              <a:t>Central Core Switch SW3</a:t>
            </a:r>
            <a:r>
              <a:rPr lang="en-US" sz="1600">
                <a:ea typeface="+mn-lt"/>
                <a:cs typeface="+mn-lt"/>
              </a:rPr>
              <a:t> or a </a:t>
            </a:r>
            <a:r>
              <a:rPr lang="en-US" sz="1600" b="1">
                <a:ea typeface="+mn-lt"/>
                <a:cs typeface="+mn-lt"/>
              </a:rPr>
              <a:t>3G/4G dongle</a:t>
            </a:r>
            <a:r>
              <a:rPr lang="en-US" sz="1600">
                <a:ea typeface="+mn-lt"/>
                <a:cs typeface="+mn-lt"/>
              </a:rPr>
              <a:t> connected to it USB port as backup.</a:t>
            </a:r>
          </a:p>
        </p:txBody>
      </p:sp>
    </p:spTree>
    <p:extLst>
      <p:ext uri="{BB962C8B-B14F-4D97-AF65-F5344CB8AC3E}">
        <p14:creationId xmlns:p14="http://schemas.microsoft.com/office/powerpoint/2010/main" val="2526297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D9EF-A976-4B96-ACD0-19E65526A9B1}"/>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32FE112-DFBC-4735-9468-F54ACE5373BC}"/>
              </a:ext>
            </a:extLst>
          </p:cNvPr>
          <p:cNvPicPr>
            <a:picLocks noGrp="1" noChangeAspect="1"/>
          </p:cNvPicPr>
          <p:nvPr>
            <p:ph idx="1"/>
          </p:nvPr>
        </p:nvPicPr>
        <p:blipFill>
          <a:blip r:embed="rId2"/>
          <a:stretch>
            <a:fillRect/>
          </a:stretch>
        </p:blipFill>
        <p:spPr>
          <a:xfrm>
            <a:off x="-2226" y="231070"/>
            <a:ext cx="12196451" cy="6623226"/>
          </a:xfrm>
        </p:spPr>
      </p:pic>
    </p:spTree>
    <p:extLst>
      <p:ext uri="{BB962C8B-B14F-4D97-AF65-F5344CB8AC3E}">
        <p14:creationId xmlns:p14="http://schemas.microsoft.com/office/powerpoint/2010/main" val="323330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10E8-98BD-4129-9572-8111203BF169}"/>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4C13BA97-8042-4266-8E61-461807474FDB}"/>
              </a:ext>
            </a:extLst>
          </p:cNvPr>
          <p:cNvPicPr>
            <a:picLocks noGrp="1" noChangeAspect="1"/>
          </p:cNvPicPr>
          <p:nvPr>
            <p:ph idx="1"/>
          </p:nvPr>
        </p:nvPicPr>
        <p:blipFill>
          <a:blip r:embed="rId2"/>
          <a:stretch>
            <a:fillRect/>
          </a:stretch>
        </p:blipFill>
        <p:spPr>
          <a:xfrm>
            <a:off x="-6905" y="202847"/>
            <a:ext cx="12205808" cy="6651449"/>
          </a:xfrm>
        </p:spPr>
      </p:pic>
    </p:spTree>
    <p:extLst>
      <p:ext uri="{BB962C8B-B14F-4D97-AF65-F5344CB8AC3E}">
        <p14:creationId xmlns:p14="http://schemas.microsoft.com/office/powerpoint/2010/main" val="181574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5E2D-2803-4C4F-AE12-732018E2F19C}"/>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3D769575-BD3B-4DD5-9A61-5A5AB845FEFD}"/>
              </a:ext>
            </a:extLst>
          </p:cNvPr>
          <p:cNvPicPr>
            <a:picLocks noGrp="1" noChangeAspect="1"/>
          </p:cNvPicPr>
          <p:nvPr>
            <p:ph idx="1"/>
          </p:nvPr>
        </p:nvPicPr>
        <p:blipFill>
          <a:blip r:embed="rId2"/>
          <a:stretch>
            <a:fillRect/>
          </a:stretch>
        </p:blipFill>
        <p:spPr>
          <a:xfrm>
            <a:off x="-2375" y="174625"/>
            <a:ext cx="12196749" cy="6679671"/>
          </a:xfrm>
        </p:spPr>
      </p:pic>
    </p:spTree>
    <p:extLst>
      <p:ext uri="{BB962C8B-B14F-4D97-AF65-F5344CB8AC3E}">
        <p14:creationId xmlns:p14="http://schemas.microsoft.com/office/powerpoint/2010/main" val="774046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dirty="0">
                <a:cs typeface="Calibri Light"/>
              </a:rPr>
              <a:t>Golf View Apartments: Fire Alarm System</a:t>
            </a:r>
            <a:endParaRPr lang="en-US" dirty="0"/>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a:t>
            </a:r>
            <a:r>
              <a:rPr lang="en-US" sz="1600" b="1" dirty="0">
                <a:cs typeface="Calibri"/>
              </a:rPr>
              <a:t>Signaling Line Circuit</a:t>
            </a:r>
            <a:r>
              <a:rPr lang="en-US" sz="1600" dirty="0">
                <a:cs typeface="Calibri"/>
              </a:rPr>
              <a:t> (SLC) based addressable </a:t>
            </a:r>
            <a:r>
              <a:rPr lang="en-US" sz="1600" b="1" dirty="0">
                <a:cs typeface="Calibri"/>
              </a:rPr>
              <a:t>smoke detectors</a:t>
            </a:r>
            <a:r>
              <a:rPr lang="en-US" sz="1600" dirty="0">
                <a:cs typeface="Calibri"/>
              </a:rPr>
              <a:t> and </a:t>
            </a:r>
            <a:r>
              <a:rPr lang="en-US" sz="1600" b="1" dirty="0">
                <a:cs typeface="Calibri"/>
              </a:rPr>
              <a:t>LPG/Propane Gas sensors</a:t>
            </a:r>
            <a:r>
              <a:rPr lang="en-US" sz="1600" dirty="0">
                <a:cs typeface="Calibri"/>
              </a:rPr>
              <a:t>. Each apartment is thus provided with a total of 2 sensors, and all 6 apartments in a floor are connected in a loop. Each floor also has a </a:t>
            </a:r>
            <a:r>
              <a:rPr lang="en-US" sz="1600" b="1" dirty="0">
                <a:cs typeface="Calibri"/>
              </a:rPr>
              <a:t>Fire Alarm switch</a:t>
            </a:r>
            <a:r>
              <a:rPr lang="en-US" sz="1600" dirty="0">
                <a:cs typeface="Calibri"/>
              </a:rPr>
              <a:t> (manual) which can be used to manually trigger the fire alarm.</a:t>
            </a:r>
          </a:p>
          <a:p>
            <a:r>
              <a:rPr lang="en-US" sz="1600" dirty="0">
                <a:cs typeface="Calibri"/>
              </a:rPr>
              <a:t>Each floor's loop (total 15 floors/block) is then connected to a </a:t>
            </a:r>
            <a:r>
              <a:rPr lang="en-US" sz="1600" b="1" dirty="0">
                <a:cs typeface="Calibri"/>
              </a:rPr>
              <a:t>Fire Alarm Control Panel</a:t>
            </a:r>
            <a:r>
              <a:rPr lang="en-US" sz="1600" dirty="0">
                <a:cs typeface="Calibri"/>
              </a:rPr>
              <a:t> (FACP) system which is also connected to a central </a:t>
            </a:r>
            <a:r>
              <a:rPr lang="en-US" sz="1600" b="1" dirty="0">
                <a:cs typeface="Calibri"/>
              </a:rPr>
              <a:t>Fire Alarm Siren</a:t>
            </a:r>
            <a:r>
              <a:rPr lang="en-US" sz="1600" dirty="0">
                <a:cs typeface="Calibri"/>
              </a:rPr>
              <a:t>. Each floor is also connected to its respective Siren from the FACP.</a:t>
            </a:r>
          </a:p>
          <a:p>
            <a:r>
              <a:rPr lang="en-US" sz="1600" dirty="0">
                <a:cs typeface="Calibri"/>
              </a:rPr>
              <a:t>The FACP has a </a:t>
            </a:r>
            <a:r>
              <a:rPr lang="en-US" sz="1600" b="1" dirty="0">
                <a:cs typeface="Calibri"/>
              </a:rPr>
              <a:t>GSM/GPRS interface</a:t>
            </a:r>
            <a:r>
              <a:rPr lang="en-US" sz="1600" dirty="0">
                <a:cs typeface="Calibri"/>
              </a:rPr>
              <a:t> built-in through which it can be configured to send fire emergency events directly to nearby fire department at a certain </a:t>
            </a:r>
            <a:r>
              <a:rPr lang="en-US" sz="1600" b="1" dirty="0">
                <a:cs typeface="Calibri"/>
              </a:rPr>
              <a:t>delay</a:t>
            </a:r>
            <a:r>
              <a:rPr lang="en-US" sz="1600" dirty="0">
                <a:cs typeface="Calibri"/>
              </a:rPr>
              <a:t> (</a:t>
            </a:r>
            <a:r>
              <a:rPr lang="en-US" sz="1600" b="1" dirty="0">
                <a:cs typeface="Calibri"/>
              </a:rPr>
              <a:t>5-10 min</a:t>
            </a:r>
            <a:r>
              <a:rPr lang="en-US" sz="1600" dirty="0">
                <a:cs typeface="Calibri"/>
              </a:rPr>
              <a:t> to avoid false alarm).</a:t>
            </a:r>
          </a:p>
          <a:p>
            <a:r>
              <a:rPr lang="en-US" sz="1600" dirty="0">
                <a:cs typeface="Calibri"/>
              </a:rPr>
              <a:t>In case there is a false alarm, the FACP's alarm can be shutdown with the delay time.</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FACP is also connected through ethernet port to the per-Block Distribution switch.</a:t>
            </a:r>
            <a:endParaRPr lang="en-US" dirty="0"/>
          </a:p>
          <a:p>
            <a:r>
              <a:rPr lang="en-US" sz="1600" dirty="0">
                <a:cs typeface="Calibri"/>
              </a:rPr>
              <a:t>All per-Block Distribution switches are connected to the central </a:t>
            </a:r>
            <a:r>
              <a:rPr lang="en-US" sz="1600" b="1" dirty="0">
                <a:cs typeface="Calibri"/>
              </a:rPr>
              <a:t>Core switch</a:t>
            </a:r>
            <a:r>
              <a:rPr lang="en-US" sz="1600" dirty="0">
                <a:cs typeface="Calibri"/>
              </a:rPr>
              <a:t> (managed).</a:t>
            </a:r>
          </a:p>
          <a:p>
            <a:r>
              <a:rPr lang="en-US" sz="1600" dirty="0">
                <a:cs typeface="Calibri"/>
              </a:rPr>
              <a:t>An </a:t>
            </a:r>
            <a:r>
              <a:rPr lang="en-US" sz="1600" b="1" dirty="0">
                <a:cs typeface="Calibri"/>
              </a:rPr>
              <a:t>Emergency-cum-DHCP server</a:t>
            </a:r>
            <a:r>
              <a:rPr lang="en-US" sz="1600" dirty="0">
                <a:cs typeface="Calibri"/>
              </a:rPr>
              <a:t> is present in A-Block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 Fire alarm is triggered, the Emergency server </a:t>
            </a:r>
            <a:r>
              <a:rPr lang="en-US" sz="1600" b="1" dirty="0">
                <a:cs typeface="Calibri"/>
              </a:rPr>
              <a:t>alerts the security</a:t>
            </a:r>
            <a:r>
              <a:rPr lang="en-US" sz="1600" dirty="0">
                <a:cs typeface="Calibri"/>
              </a:rPr>
              <a:t>, rings the central siren, and indicates the apartment number of the source.</a:t>
            </a:r>
          </a:p>
          <a:p>
            <a:r>
              <a:rPr lang="en-US" sz="1600" dirty="0">
                <a:cs typeface="Calibri"/>
              </a:rPr>
              <a:t>There is also a backup GSM/GPRS module connected so that in case the one directly connected to FACP fails, the Emergency server can send the message on its behalf.</a:t>
            </a:r>
          </a:p>
        </p:txBody>
      </p:sp>
    </p:spTree>
    <p:extLst>
      <p:ext uri="{BB962C8B-B14F-4D97-AF65-F5344CB8AC3E}">
        <p14:creationId xmlns:p14="http://schemas.microsoft.com/office/powerpoint/2010/main" val="320113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735731BB-8869-4885-A087-696BC63A9919}"/>
              </a:ext>
            </a:extLst>
          </p:cNvPr>
          <p:cNvPicPr>
            <a:picLocks noGrp="1" noChangeAspect="1"/>
          </p:cNvPicPr>
          <p:nvPr>
            <p:ph idx="1"/>
          </p:nvPr>
        </p:nvPicPr>
        <p:blipFill>
          <a:blip r:embed="rId2"/>
          <a:stretch>
            <a:fillRect/>
          </a:stretch>
        </p:blipFill>
        <p:spPr>
          <a:xfrm>
            <a:off x="353268" y="1303514"/>
            <a:ext cx="11502770" cy="5550782"/>
          </a:xfrm>
        </p:spPr>
      </p:pic>
      <p:sp>
        <p:nvSpPr>
          <p:cNvPr id="2" name="Title 1">
            <a:extLst>
              <a:ext uri="{FF2B5EF4-FFF2-40B4-BE49-F238E27FC236}">
                <a16:creationId xmlns:a16="http://schemas.microsoft.com/office/drawing/2014/main" id="{474FB4EB-03CA-4683-9E25-0F49E4146CAF}"/>
              </a:ext>
            </a:extLst>
          </p:cNvPr>
          <p:cNvSpPr>
            <a:spLocks noGrp="1"/>
          </p:cNvSpPr>
          <p:nvPr>
            <p:ph type="title"/>
          </p:nvPr>
        </p:nvSpPr>
        <p:spPr/>
        <p:txBody>
          <a:bodyPr/>
          <a:lstStyle/>
          <a:p>
            <a:r>
              <a:rPr lang="en-US" dirty="0" err="1">
                <a:cs typeface="Calibri Light"/>
              </a:rPr>
              <a:t>Abburu</a:t>
            </a:r>
            <a:r>
              <a:rPr lang="en-US" dirty="0">
                <a:cs typeface="Calibri Light"/>
              </a:rPr>
              <a:t> Village, Guntur district</a:t>
            </a:r>
            <a:endParaRPr lang="en-US" dirty="0" err="1"/>
          </a:p>
        </p:txBody>
      </p:sp>
    </p:spTree>
    <p:extLst>
      <p:ext uri="{BB962C8B-B14F-4D97-AF65-F5344CB8AC3E}">
        <p14:creationId xmlns:p14="http://schemas.microsoft.com/office/powerpoint/2010/main" val="68725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6430-BA62-4B71-B516-A1C9D6F7065D}"/>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14CE3EF3-E491-4CD9-8063-59B59EFD4C8B}"/>
              </a:ext>
            </a:extLst>
          </p:cNvPr>
          <p:cNvPicPr>
            <a:picLocks noGrp="1" noChangeAspect="1"/>
          </p:cNvPicPr>
          <p:nvPr>
            <p:ph idx="1"/>
          </p:nvPr>
        </p:nvPicPr>
        <p:blipFill>
          <a:blip r:embed="rId2"/>
          <a:stretch>
            <a:fillRect/>
          </a:stretch>
        </p:blipFill>
        <p:spPr>
          <a:xfrm>
            <a:off x="-2225" y="245181"/>
            <a:ext cx="12196451" cy="6609115"/>
          </a:xfrm>
        </p:spPr>
      </p:pic>
    </p:spTree>
    <p:extLst>
      <p:ext uri="{BB962C8B-B14F-4D97-AF65-F5344CB8AC3E}">
        <p14:creationId xmlns:p14="http://schemas.microsoft.com/office/powerpoint/2010/main" val="2669456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38E1-A985-466A-A999-3AE3E289C25E}"/>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FA2F2A97-605A-47AE-8B0E-092508FD7E65}"/>
              </a:ext>
            </a:extLst>
          </p:cNvPr>
          <p:cNvPicPr>
            <a:picLocks noGrp="1" noChangeAspect="1"/>
          </p:cNvPicPr>
          <p:nvPr>
            <p:ph idx="1"/>
          </p:nvPr>
        </p:nvPicPr>
        <p:blipFill>
          <a:blip r:embed="rId2"/>
          <a:stretch>
            <a:fillRect/>
          </a:stretch>
        </p:blipFill>
        <p:spPr>
          <a:xfrm>
            <a:off x="-6905" y="202847"/>
            <a:ext cx="12205808" cy="6651449"/>
          </a:xfrm>
        </p:spPr>
      </p:pic>
    </p:spTree>
    <p:extLst>
      <p:ext uri="{BB962C8B-B14F-4D97-AF65-F5344CB8AC3E}">
        <p14:creationId xmlns:p14="http://schemas.microsoft.com/office/powerpoint/2010/main" val="2599558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C453-FC64-4B01-B1EE-F68AC45FC512}"/>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E5C8CFF-9807-411A-A807-8852C03E2388}"/>
              </a:ext>
            </a:extLst>
          </p:cNvPr>
          <p:cNvPicPr>
            <a:picLocks noGrp="1" noChangeAspect="1"/>
          </p:cNvPicPr>
          <p:nvPr>
            <p:ph idx="1"/>
          </p:nvPr>
        </p:nvPicPr>
        <p:blipFill>
          <a:blip r:embed="rId2"/>
          <a:stretch>
            <a:fillRect/>
          </a:stretch>
        </p:blipFill>
        <p:spPr>
          <a:xfrm>
            <a:off x="-2375" y="188736"/>
            <a:ext cx="12196749" cy="6665560"/>
          </a:xfrm>
        </p:spPr>
      </p:pic>
    </p:spTree>
    <p:extLst>
      <p:ext uri="{BB962C8B-B14F-4D97-AF65-F5344CB8AC3E}">
        <p14:creationId xmlns:p14="http://schemas.microsoft.com/office/powerpoint/2010/main" val="2101910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657-3193-42E7-883F-0E85F60CFBC9}"/>
              </a:ext>
            </a:extLst>
          </p:cNvPr>
          <p:cNvSpPr>
            <a:spLocks noGrp="1"/>
          </p:cNvSpPr>
          <p:nvPr>
            <p:ph type="title"/>
          </p:nvPr>
        </p:nvSpPr>
        <p:spPr/>
        <p:txBody>
          <a:bodyPr/>
          <a:lstStyle/>
          <a:p>
            <a:r>
              <a:rPr lang="en-US" sz="3600" b="1">
                <a:cs typeface="Calibri Light"/>
              </a:rPr>
              <a:t>Golf View Apartments: Security System</a:t>
            </a:r>
            <a:endParaRPr lang="en-US"/>
          </a:p>
        </p:txBody>
      </p:sp>
      <p:sp>
        <p:nvSpPr>
          <p:cNvPr id="3" name="Content Placeholder 2">
            <a:extLst>
              <a:ext uri="{FF2B5EF4-FFF2-40B4-BE49-F238E27FC236}">
                <a16:creationId xmlns:a16="http://schemas.microsoft.com/office/drawing/2014/main" id="{145E33DB-46FB-4192-A753-604BA6249908}"/>
              </a:ext>
            </a:extLst>
          </p:cNvPr>
          <p:cNvSpPr>
            <a:spLocks noGrp="1"/>
          </p:cNvSpPr>
          <p:nvPr>
            <p:ph sz="half" idx="1"/>
          </p:nvPr>
        </p:nvSpPr>
        <p:spPr>
          <a:xfrm>
            <a:off x="838200" y="1825625"/>
            <a:ext cx="5181600" cy="4661781"/>
          </a:xfrm>
        </p:spPr>
        <p:txBody>
          <a:bodyPr vert="horz" lIns="91440" tIns="45720" rIns="91440" bIns="45720" rtlCol="0" anchor="t">
            <a:normAutofit/>
          </a:bodyPr>
          <a:lstStyle/>
          <a:p>
            <a:r>
              <a:rPr lang="en-US" sz="1600" dirty="0">
                <a:cs typeface="Calibri"/>
              </a:rPr>
              <a:t>We are using simple </a:t>
            </a:r>
            <a:r>
              <a:rPr lang="en-US" sz="1600" b="1" dirty="0">
                <a:cs typeface="Calibri"/>
              </a:rPr>
              <a:t>PIR sensors</a:t>
            </a:r>
            <a:r>
              <a:rPr lang="en-US" sz="1600" dirty="0">
                <a:cs typeface="Calibri"/>
              </a:rPr>
              <a:t>, that are able to detect motion as our security element. The sensor triggers an event when it </a:t>
            </a:r>
            <a:r>
              <a:rPr lang="en-US" sz="1600" b="1" dirty="0">
                <a:cs typeface="Calibri"/>
              </a:rPr>
              <a:t>detects motion</a:t>
            </a:r>
            <a:r>
              <a:rPr lang="en-US" sz="1600" dirty="0">
                <a:cs typeface="Calibri"/>
              </a:rPr>
              <a:t>, and this is sent to a </a:t>
            </a:r>
            <a:r>
              <a:rPr lang="en-US" sz="1600" b="1" dirty="0">
                <a:cs typeface="Calibri"/>
              </a:rPr>
              <a:t>Data Collection Unit</a:t>
            </a:r>
            <a:r>
              <a:rPr lang="en-US" sz="1600" dirty="0">
                <a:cs typeface="Calibri"/>
              </a:rPr>
              <a:t> (DCU).</a:t>
            </a:r>
            <a:endParaRPr lang="en-US" dirty="0"/>
          </a:p>
          <a:p>
            <a:r>
              <a:rPr lang="en-US" sz="1600" dirty="0">
                <a:cs typeface="Calibri"/>
              </a:rPr>
              <a:t>The sensors have a trigger </a:t>
            </a:r>
            <a:r>
              <a:rPr lang="en-US" sz="1600" b="1" dirty="0">
                <a:cs typeface="Calibri"/>
              </a:rPr>
              <a:t>enable switch</a:t>
            </a:r>
            <a:r>
              <a:rPr lang="en-US" sz="1600" dirty="0">
                <a:cs typeface="Calibri"/>
              </a:rPr>
              <a:t> which can be turned on and off. Normally, when people are staying in the flat, the switch is turned off. </a:t>
            </a:r>
            <a:endParaRPr lang="en-US" dirty="0">
              <a:cs typeface="Calibri"/>
            </a:endParaRPr>
          </a:p>
          <a:p>
            <a:r>
              <a:rPr lang="en-US" sz="1600" dirty="0">
                <a:cs typeface="Calibri"/>
              </a:rPr>
              <a:t>When the members are about to </a:t>
            </a:r>
            <a:r>
              <a:rPr lang="en-US" sz="1600" b="1" dirty="0">
                <a:cs typeface="Calibri"/>
              </a:rPr>
              <a:t>leave their apartment</a:t>
            </a:r>
            <a:r>
              <a:rPr lang="en-US" sz="1600" dirty="0">
                <a:cs typeface="Calibri"/>
              </a:rPr>
              <a:t> empty, they </a:t>
            </a:r>
            <a:r>
              <a:rPr lang="en-US" sz="1600" b="1" dirty="0">
                <a:cs typeface="Calibri"/>
              </a:rPr>
              <a:t>turn on</a:t>
            </a:r>
            <a:r>
              <a:rPr lang="en-US" sz="1600" dirty="0">
                <a:cs typeface="Calibri"/>
              </a:rPr>
              <a:t> the switch, which enables the PIR sensor. From now on, if any burglar enters the apartment, it can be detected by the PIR sensor. When residents come back, they remotely turn off the sensor.</a:t>
            </a:r>
            <a:endParaRPr lang="en-US" dirty="0">
              <a:cs typeface="Calibri"/>
            </a:endParaRPr>
          </a:p>
          <a:p>
            <a:r>
              <a:rPr lang="en-US" sz="1600" dirty="0">
                <a:cs typeface="Calibri"/>
              </a:rPr>
              <a:t>The </a:t>
            </a:r>
            <a:r>
              <a:rPr lang="en-US" sz="1600" b="1" dirty="0">
                <a:cs typeface="Calibri"/>
              </a:rPr>
              <a:t>DCU</a:t>
            </a:r>
            <a:r>
              <a:rPr lang="en-US" sz="1600" dirty="0">
                <a:cs typeface="Calibri"/>
              </a:rPr>
              <a:t> is connected with ethernet cable to a </a:t>
            </a:r>
            <a:r>
              <a:rPr lang="en-US" sz="1600" b="1" dirty="0">
                <a:cs typeface="Calibri"/>
              </a:rPr>
              <a:t>managed router</a:t>
            </a:r>
            <a:r>
              <a:rPr lang="en-US" sz="1600" dirty="0">
                <a:cs typeface="Calibri"/>
              </a:rPr>
              <a:t> on the floor. Any motion detect </a:t>
            </a:r>
            <a:r>
              <a:rPr lang="en-US" sz="1600" b="1" dirty="0">
                <a:cs typeface="Calibri"/>
              </a:rPr>
              <a:t>events</a:t>
            </a:r>
            <a:r>
              <a:rPr lang="en-US" sz="1600" dirty="0">
                <a:cs typeface="Calibri"/>
              </a:rPr>
              <a:t> are sent over IP packets to an Emergency server located with the Security.</a:t>
            </a:r>
          </a:p>
        </p:txBody>
      </p:sp>
      <p:sp>
        <p:nvSpPr>
          <p:cNvPr id="4" name="Content Placeholder 3">
            <a:extLst>
              <a:ext uri="{FF2B5EF4-FFF2-40B4-BE49-F238E27FC236}">
                <a16:creationId xmlns:a16="http://schemas.microsoft.com/office/drawing/2014/main" id="{7AF9303F-061E-4B3C-A6E8-7DDCD65519A7}"/>
              </a:ext>
            </a:extLst>
          </p:cNvPr>
          <p:cNvSpPr>
            <a:spLocks noGrp="1"/>
          </p:cNvSpPr>
          <p:nvPr>
            <p:ph sz="half" idx="2"/>
          </p:nvPr>
        </p:nvSpPr>
        <p:spPr>
          <a:xfrm>
            <a:off x="6172200" y="1825625"/>
            <a:ext cx="5181600" cy="5028671"/>
          </a:xfrm>
        </p:spPr>
        <p:txBody>
          <a:bodyPr vert="horz" lIns="91440" tIns="45720" rIns="91440" bIns="45720" rtlCol="0" anchor="t">
            <a:normAutofit/>
          </a:bodyPr>
          <a:lstStyle/>
          <a:p>
            <a:r>
              <a:rPr lang="en-US" sz="1600" dirty="0">
                <a:cs typeface="Calibri"/>
              </a:rPr>
              <a:t>The DCU connected port is configured as </a:t>
            </a:r>
            <a:r>
              <a:rPr lang="en-US" sz="1600" b="1" dirty="0">
                <a:cs typeface="Calibri"/>
              </a:rPr>
              <a:t>VLAN 100</a:t>
            </a:r>
            <a:r>
              <a:rPr lang="en-US" sz="1600" dirty="0">
                <a:cs typeface="Calibri"/>
              </a:rPr>
              <a:t>, which is reserved for all </a:t>
            </a:r>
            <a:r>
              <a:rPr lang="en-US" sz="1600" b="1" dirty="0">
                <a:cs typeface="Calibri"/>
              </a:rPr>
              <a:t>emergency devices</a:t>
            </a:r>
            <a:r>
              <a:rPr lang="en-US" sz="1600" dirty="0">
                <a:cs typeface="Calibri"/>
              </a:rPr>
              <a:t> of the network.</a:t>
            </a:r>
            <a:endParaRPr lang="en-US" dirty="0"/>
          </a:p>
          <a:p>
            <a:r>
              <a:rPr lang="en-US" sz="1600" dirty="0">
                <a:cs typeface="Calibri"/>
              </a:rPr>
              <a:t>The managed switch is then connected with </a:t>
            </a:r>
            <a:r>
              <a:rPr lang="en-US" sz="1600" b="1" dirty="0">
                <a:cs typeface="Calibri"/>
              </a:rPr>
              <a:t>Cat 6</a:t>
            </a:r>
            <a:r>
              <a:rPr lang="en-US" sz="1600" dirty="0">
                <a:cs typeface="Calibri"/>
              </a:rPr>
              <a:t> cable to the per-Block managed Distribution switch at 1st floor.</a:t>
            </a:r>
          </a:p>
          <a:p>
            <a:r>
              <a:rPr lang="en-US" sz="1600" dirty="0">
                <a:cs typeface="Calibri"/>
              </a:rPr>
              <a:t>All per-Block Distribution switches are connected to the central </a:t>
            </a:r>
            <a:r>
              <a:rPr lang="en-US" sz="1600" b="1" dirty="0">
                <a:cs typeface="Calibri"/>
              </a:rPr>
              <a:t>Core switch</a:t>
            </a:r>
            <a:r>
              <a:rPr lang="en-US" sz="1600" dirty="0">
                <a:cs typeface="Calibri"/>
              </a:rPr>
              <a:t> (managed).</a:t>
            </a:r>
          </a:p>
          <a:p>
            <a:r>
              <a:rPr lang="en-US" sz="1600" dirty="0">
                <a:cs typeface="Calibri"/>
              </a:rPr>
              <a:t>An </a:t>
            </a:r>
            <a:r>
              <a:rPr lang="en-US" sz="1600" b="1" dirty="0">
                <a:cs typeface="Calibri"/>
              </a:rPr>
              <a:t>Emergency-cum-DHCP server</a:t>
            </a:r>
            <a:r>
              <a:rPr lang="en-US" sz="1600" dirty="0">
                <a:cs typeface="Calibri"/>
              </a:rPr>
              <a:t> is present in A-Block connected to the Core switch on </a:t>
            </a:r>
            <a:r>
              <a:rPr lang="en-US" sz="1600" b="1" dirty="0">
                <a:cs typeface="Calibri"/>
              </a:rPr>
              <a:t>VLAN 100</a:t>
            </a:r>
            <a:r>
              <a:rPr lang="en-US" sz="1600" dirty="0">
                <a:cs typeface="Calibri"/>
              </a:rPr>
              <a:t>. The DHCP server is used to assign IP address to all DCUs.</a:t>
            </a:r>
          </a:p>
          <a:p>
            <a:r>
              <a:rPr lang="en-US" sz="1600" dirty="0">
                <a:cs typeface="Calibri"/>
              </a:rPr>
              <a:t>In case an PIR sensor trigger event is detected, the Emergency server </a:t>
            </a:r>
            <a:r>
              <a:rPr lang="en-US" sz="1600" b="1" dirty="0">
                <a:cs typeface="Calibri"/>
              </a:rPr>
              <a:t>alerts the security</a:t>
            </a:r>
            <a:r>
              <a:rPr lang="en-US" sz="1600" dirty="0">
                <a:cs typeface="Calibri"/>
              </a:rPr>
              <a:t>, indicating the apartment number of the source.</a:t>
            </a:r>
          </a:p>
          <a:p>
            <a:r>
              <a:rPr lang="en-US" sz="1600" dirty="0">
                <a:cs typeface="Calibri"/>
              </a:rPr>
              <a:t>If it is not marked as </a:t>
            </a:r>
            <a:r>
              <a:rPr lang="en-US" sz="1600" b="1" dirty="0">
                <a:cs typeface="Calibri"/>
              </a:rPr>
              <a:t>false alarm within 5-10 mins</a:t>
            </a:r>
            <a:r>
              <a:rPr lang="en-US" sz="1600" dirty="0">
                <a:cs typeface="Calibri"/>
              </a:rPr>
              <a:t>, a message is sent to </a:t>
            </a:r>
            <a:r>
              <a:rPr lang="en-US" sz="1600" b="1" dirty="0">
                <a:cs typeface="Calibri"/>
              </a:rPr>
              <a:t>nearest police department </a:t>
            </a:r>
            <a:r>
              <a:rPr lang="en-US" sz="1600" dirty="0">
                <a:cs typeface="Calibri"/>
              </a:rPr>
              <a:t>through </a:t>
            </a:r>
            <a:r>
              <a:rPr lang="en-US" sz="1600" b="1" dirty="0">
                <a:cs typeface="Calibri"/>
              </a:rPr>
              <a:t>GSM/GPRS modem</a:t>
            </a:r>
            <a:r>
              <a:rPr lang="en-US" sz="1600" dirty="0">
                <a:cs typeface="Calibri"/>
              </a:rPr>
              <a:t> (with a backup in case).</a:t>
            </a:r>
          </a:p>
        </p:txBody>
      </p:sp>
    </p:spTree>
    <p:extLst>
      <p:ext uri="{BB962C8B-B14F-4D97-AF65-F5344CB8AC3E}">
        <p14:creationId xmlns:p14="http://schemas.microsoft.com/office/powerpoint/2010/main" val="113063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35DA-2E0A-4987-89AE-81F4FD4269B9}"/>
              </a:ext>
            </a:extLst>
          </p:cNvPr>
          <p:cNvSpPr>
            <a:spLocks noGrp="1"/>
          </p:cNvSpPr>
          <p:nvPr>
            <p:ph type="title"/>
          </p:nvPr>
        </p:nvSpPr>
        <p:spPr/>
        <p:txBody>
          <a:bodyPr/>
          <a:lstStyle/>
          <a:p>
            <a:endParaRPr lang="en-US"/>
          </a:p>
        </p:txBody>
      </p:sp>
      <p:pic>
        <p:nvPicPr>
          <p:cNvPr id="4" name="Picture 4" descr="Diagram, schematic&#10;&#10;Description automatically generated">
            <a:extLst>
              <a:ext uri="{FF2B5EF4-FFF2-40B4-BE49-F238E27FC236}">
                <a16:creationId xmlns:a16="http://schemas.microsoft.com/office/drawing/2014/main" id="{D5916B00-C4B2-42CA-948A-53476A03CFC8}"/>
              </a:ext>
            </a:extLst>
          </p:cNvPr>
          <p:cNvPicPr>
            <a:picLocks noGrp="1" noChangeAspect="1"/>
          </p:cNvPicPr>
          <p:nvPr>
            <p:ph idx="1"/>
          </p:nvPr>
        </p:nvPicPr>
        <p:blipFill>
          <a:blip r:embed="rId2"/>
          <a:stretch>
            <a:fillRect/>
          </a:stretch>
        </p:blipFill>
        <p:spPr>
          <a:xfrm>
            <a:off x="-2226" y="245181"/>
            <a:ext cx="12196451" cy="6609115"/>
          </a:xfrm>
        </p:spPr>
      </p:pic>
    </p:spTree>
    <p:extLst>
      <p:ext uri="{BB962C8B-B14F-4D97-AF65-F5344CB8AC3E}">
        <p14:creationId xmlns:p14="http://schemas.microsoft.com/office/powerpoint/2010/main" val="762603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E259-9A71-4821-A1AF-CABEEC65ACE5}"/>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8F2897E7-5416-44C7-B62B-98FDAEF6D03C}"/>
              </a:ext>
            </a:extLst>
          </p:cNvPr>
          <p:cNvPicPr>
            <a:picLocks noGrp="1" noChangeAspect="1"/>
          </p:cNvPicPr>
          <p:nvPr>
            <p:ph idx="1"/>
          </p:nvPr>
        </p:nvPicPr>
        <p:blipFill>
          <a:blip r:embed="rId2"/>
          <a:stretch>
            <a:fillRect/>
          </a:stretch>
        </p:blipFill>
        <p:spPr>
          <a:xfrm>
            <a:off x="-6904" y="216959"/>
            <a:ext cx="12205808" cy="6637337"/>
          </a:xfrm>
        </p:spPr>
      </p:pic>
    </p:spTree>
    <p:extLst>
      <p:ext uri="{BB962C8B-B14F-4D97-AF65-F5344CB8AC3E}">
        <p14:creationId xmlns:p14="http://schemas.microsoft.com/office/powerpoint/2010/main" val="1306541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E6AF-F609-4E1C-82C4-BB1B62337523}"/>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AEDF77C4-896D-4D59-AEAB-0C3EDBE49E80}"/>
              </a:ext>
            </a:extLst>
          </p:cNvPr>
          <p:cNvPicPr>
            <a:picLocks noGrp="1" noChangeAspect="1"/>
          </p:cNvPicPr>
          <p:nvPr>
            <p:ph idx="1"/>
          </p:nvPr>
        </p:nvPicPr>
        <p:blipFill>
          <a:blip r:embed="rId2"/>
          <a:stretch>
            <a:fillRect/>
          </a:stretch>
        </p:blipFill>
        <p:spPr>
          <a:xfrm>
            <a:off x="-2375" y="174625"/>
            <a:ext cx="12196749" cy="6679671"/>
          </a:xfrm>
        </p:spPr>
      </p:pic>
    </p:spTree>
    <p:extLst>
      <p:ext uri="{BB962C8B-B14F-4D97-AF65-F5344CB8AC3E}">
        <p14:creationId xmlns:p14="http://schemas.microsoft.com/office/powerpoint/2010/main" val="9793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6EFB-E1A1-4939-BA55-FEA53EE1D851}"/>
              </a:ext>
            </a:extLst>
          </p:cNvPr>
          <p:cNvSpPr>
            <a:spLocks noGrp="1"/>
          </p:cNvSpPr>
          <p:nvPr>
            <p:ph type="title"/>
          </p:nvPr>
        </p:nvSpPr>
        <p:spPr/>
        <p:txBody>
          <a:bodyPr/>
          <a:lstStyle/>
          <a:p>
            <a:r>
              <a:rPr lang="en-US" sz="3600" b="1">
                <a:cs typeface="Calibri Light"/>
              </a:rPr>
              <a:t>Network Implementation (TODO)</a:t>
            </a:r>
            <a:endParaRPr lang="en-US"/>
          </a:p>
        </p:txBody>
      </p:sp>
      <p:sp>
        <p:nvSpPr>
          <p:cNvPr id="3" name="Content Placeholder 2">
            <a:extLst>
              <a:ext uri="{FF2B5EF4-FFF2-40B4-BE49-F238E27FC236}">
                <a16:creationId xmlns:a16="http://schemas.microsoft.com/office/drawing/2014/main" id="{B2F335D6-6ADA-4A02-9801-110D8D30A6B5}"/>
              </a:ext>
            </a:extLst>
          </p:cNvPr>
          <p:cNvSpPr>
            <a:spLocks noGrp="1"/>
          </p:cNvSpPr>
          <p:nvPr>
            <p:ph sz="half" idx="1"/>
          </p:nvPr>
        </p:nvSpPr>
        <p:spPr/>
        <p:txBody>
          <a:bodyPr vert="horz" lIns="91440" tIns="45720" rIns="91440" bIns="45720" rtlCol="0" anchor="t">
            <a:normAutofit/>
          </a:bodyPr>
          <a:lstStyle/>
          <a:p>
            <a:r>
              <a:rPr lang="en-US" sz="1600">
                <a:ea typeface="+mn-lt"/>
                <a:cs typeface="+mn-lt"/>
              </a:rPr>
              <a:t>MikroTik CRS326-24G-2S+RM router: </a:t>
            </a:r>
            <a:r>
              <a:rPr lang="en-US" sz="1600" b="1">
                <a:ea typeface="+mn-lt"/>
                <a:cs typeface="+mn-lt"/>
              </a:rPr>
              <a:t>₹18,000</a:t>
            </a:r>
            <a:endParaRPr lang="en-US" sz="1600">
              <a:ea typeface="+mn-lt"/>
              <a:cs typeface="+mn-lt"/>
            </a:endParaRPr>
          </a:p>
          <a:p>
            <a:r>
              <a:rPr lang="en-US" sz="1600">
                <a:ea typeface="+mn-lt"/>
                <a:cs typeface="+mn-lt"/>
              </a:rPr>
              <a:t>Ubiquiti UF-SM-10G transciever: </a:t>
            </a:r>
            <a:r>
              <a:rPr lang="en-US" sz="1600" b="1">
                <a:ea typeface="+mn-lt"/>
                <a:cs typeface="+mn-lt"/>
              </a:rPr>
              <a:t>₹4,000</a:t>
            </a:r>
            <a:endParaRPr lang="en-US" sz="1600">
              <a:ea typeface="+mn-lt"/>
              <a:cs typeface="+mn-lt"/>
            </a:endParaRPr>
          </a:p>
          <a:p>
            <a:r>
              <a:rPr lang="en-US" sz="1600">
                <a:cs typeface="Calibri"/>
              </a:rPr>
              <a:t>TP-Link Jetstream T1600G-28TS switch: </a:t>
            </a:r>
            <a:r>
              <a:rPr lang="en-US" sz="1600" b="1">
                <a:ea typeface="+mn-lt"/>
                <a:cs typeface="+mn-lt"/>
              </a:rPr>
              <a:t>₹1,90,000</a:t>
            </a:r>
            <a:endParaRPr lang="en-US" sz="1600">
              <a:ea typeface="+mn-lt"/>
              <a:cs typeface="+mn-lt"/>
            </a:endParaRPr>
          </a:p>
          <a:p>
            <a:r>
              <a:rPr lang="en-US" sz="1600">
                <a:ea typeface="+mn-lt"/>
                <a:cs typeface="+mn-lt"/>
              </a:rPr>
              <a:t>TP-Link 10GBase-LR SFP+ LC Transceiver: </a:t>
            </a:r>
            <a:r>
              <a:rPr lang="en-US" sz="1600" b="1">
                <a:ea typeface="+mn-lt"/>
                <a:cs typeface="+mn-lt"/>
              </a:rPr>
              <a:t>₹20,000</a:t>
            </a:r>
            <a:endParaRPr lang="en-US" sz="1600">
              <a:ea typeface="+mn-lt"/>
              <a:cs typeface="+mn-lt"/>
            </a:endParaRPr>
          </a:p>
          <a:p>
            <a:r>
              <a:rPr lang="en-US" sz="1600">
                <a:ea typeface="+mn-lt"/>
                <a:cs typeface="+mn-lt"/>
              </a:rPr>
              <a:t>TP-Link TL-SG108E switch: </a:t>
            </a:r>
            <a:r>
              <a:rPr lang="en-US" sz="1600" b="1">
                <a:ea typeface="+mn-lt"/>
                <a:cs typeface="+mn-lt"/>
              </a:rPr>
              <a:t>₹4,16,000</a:t>
            </a:r>
            <a:endParaRPr lang="en-US" sz="1600">
              <a:ea typeface="+mn-lt"/>
              <a:cs typeface="+mn-lt"/>
            </a:endParaRPr>
          </a:p>
          <a:p>
            <a:r>
              <a:rPr lang="en-US" sz="1600">
                <a:cs typeface="Calibri"/>
              </a:rPr>
              <a:t>TP-Link TL-WA901N WiFi AP: </a:t>
            </a:r>
            <a:r>
              <a:rPr lang="en-US" sz="1600" b="1">
                <a:ea typeface="+mn-lt"/>
                <a:cs typeface="+mn-lt"/>
              </a:rPr>
              <a:t>₹37,500</a:t>
            </a:r>
            <a:endParaRPr lang="en-US" dirty="0"/>
          </a:p>
          <a:p>
            <a:r>
              <a:rPr lang="en-US" sz="1600">
                <a:cs typeface="Calibri"/>
              </a:rPr>
              <a:t>TP-Link TL-WR845N WiFi router: </a:t>
            </a:r>
            <a:r>
              <a:rPr lang="en-US" sz="1600" b="1">
                <a:ea typeface="+mn-lt"/>
                <a:cs typeface="+mn-lt"/>
              </a:rPr>
              <a:t>₹6,54,500</a:t>
            </a:r>
          </a:p>
          <a:p>
            <a:r>
              <a:rPr lang="en-US" sz="1600">
                <a:ea typeface="+mn-lt"/>
                <a:cs typeface="+mn-lt"/>
              </a:rPr>
              <a:t>2U Wall mount Cabinet Box: </a:t>
            </a:r>
            <a:r>
              <a:rPr lang="en-US" sz="1600" b="1">
                <a:ea typeface="+mn-lt"/>
                <a:cs typeface="+mn-lt"/>
              </a:rPr>
              <a:t>₹1,10,500</a:t>
            </a:r>
            <a:endParaRPr lang="en-US" sz="1600" dirty="0">
              <a:cs typeface="Calibri"/>
            </a:endParaRPr>
          </a:p>
          <a:p>
            <a:r>
              <a:rPr lang="en-US" sz="1600">
                <a:ea typeface="+mn-lt"/>
                <a:cs typeface="+mn-lt"/>
              </a:rPr>
              <a:t>12U Wall mount Network Rack: </a:t>
            </a:r>
            <a:r>
              <a:rPr lang="en-US" sz="1600" b="1">
                <a:ea typeface="+mn-lt"/>
                <a:cs typeface="+mn-lt"/>
              </a:rPr>
              <a:t>₹48,000</a:t>
            </a:r>
            <a:endParaRPr lang="en-US" sz="1600" dirty="0">
              <a:cs typeface="Calibri"/>
            </a:endParaRPr>
          </a:p>
          <a:p>
            <a:r>
              <a:rPr lang="en-US" sz="1600">
                <a:ea typeface="+mn-lt"/>
                <a:cs typeface="+mn-lt"/>
              </a:rPr>
              <a:t>Cat6 RJ45 Connector Plugs w/ Hood: </a:t>
            </a:r>
            <a:r>
              <a:rPr lang="en-US" sz="1600" b="1">
                <a:ea typeface="+mn-lt"/>
                <a:cs typeface="+mn-lt"/>
              </a:rPr>
              <a:t>₹18,000</a:t>
            </a:r>
            <a:endParaRPr lang="en-US" sz="1600" dirty="0">
              <a:cs typeface="Calibri"/>
            </a:endParaRPr>
          </a:p>
          <a:p>
            <a:r>
              <a:rPr lang="en-US" sz="1600">
                <a:ea typeface="+mn-lt"/>
                <a:cs typeface="+mn-lt"/>
              </a:rPr>
              <a:t>Cat6 Ethernet Cable (Roll): </a:t>
            </a:r>
            <a:r>
              <a:rPr lang="en-US" sz="1600" b="1">
                <a:ea typeface="+mn-lt"/>
                <a:cs typeface="+mn-lt"/>
              </a:rPr>
              <a:t>₹1,50,000</a:t>
            </a:r>
            <a:endParaRPr lang="en-US">
              <a:cs typeface="Calibri"/>
            </a:endParaRPr>
          </a:p>
          <a:p>
            <a:r>
              <a:rPr lang="en-US" sz="1600">
                <a:ea typeface="+mn-lt"/>
                <a:cs typeface="+mn-lt"/>
              </a:rPr>
              <a:t>RJ45 Cat6 Cable Jointer: </a:t>
            </a:r>
            <a:r>
              <a:rPr lang="en-US" sz="1600" b="1">
                <a:ea typeface="+mn-lt"/>
                <a:cs typeface="+mn-lt"/>
              </a:rPr>
              <a:t>₹3,000</a:t>
            </a:r>
            <a:endParaRPr lang="en-US" sz="1600" dirty="0">
              <a:cs typeface="Calibri"/>
            </a:endParaRPr>
          </a:p>
        </p:txBody>
      </p:sp>
      <p:sp>
        <p:nvSpPr>
          <p:cNvPr id="4" name="Content Placeholder 3">
            <a:extLst>
              <a:ext uri="{FF2B5EF4-FFF2-40B4-BE49-F238E27FC236}">
                <a16:creationId xmlns:a16="http://schemas.microsoft.com/office/drawing/2014/main" id="{C42367C0-1485-4622-BCF8-1AE2CAC83388}"/>
              </a:ext>
            </a:extLst>
          </p:cNvPr>
          <p:cNvSpPr>
            <a:spLocks noGrp="1"/>
          </p:cNvSpPr>
          <p:nvPr>
            <p:ph sz="half" idx="2"/>
          </p:nvPr>
        </p:nvSpPr>
        <p:spPr/>
        <p:txBody>
          <a:bodyPr vert="horz" lIns="91440" tIns="45720" rIns="91440" bIns="45720" rtlCol="0" anchor="t">
            <a:normAutofit/>
          </a:bodyPr>
          <a:lstStyle/>
          <a:p>
            <a:r>
              <a:rPr lang="en-US" sz="1600">
                <a:cs typeface="Calibri"/>
              </a:rPr>
              <a:t>1.5m</a:t>
            </a:r>
            <a:r>
              <a:rPr lang="en-US" sz="1600">
                <a:ea typeface="+mn-lt"/>
                <a:cs typeface="+mn-lt"/>
              </a:rPr>
              <a:t> Cat6 Patch Cable: </a:t>
            </a:r>
            <a:r>
              <a:rPr lang="en-US" sz="1600" b="1">
                <a:ea typeface="+mn-lt"/>
                <a:cs typeface="+mn-lt"/>
              </a:rPr>
              <a:t>₹1,35,000</a:t>
            </a:r>
          </a:p>
          <a:p>
            <a:r>
              <a:rPr lang="en-US" sz="1600">
                <a:ea typeface="+mn-lt"/>
                <a:cs typeface="+mn-lt"/>
              </a:rPr>
              <a:t>M6 Cage Nuts, Washers &amp; screws: </a:t>
            </a:r>
            <a:r>
              <a:rPr lang="en-US" sz="1600" b="1">
                <a:ea typeface="+mn-lt"/>
                <a:cs typeface="+mn-lt"/>
              </a:rPr>
              <a:t>₹27,000</a:t>
            </a:r>
            <a:endParaRPr lang="en-US" sz="1600" b="1" dirty="0">
              <a:cs typeface="Calibri"/>
            </a:endParaRPr>
          </a:p>
          <a:p>
            <a:r>
              <a:rPr lang="en-US" sz="1600">
                <a:ea typeface="+mn-lt"/>
                <a:cs typeface="+mn-lt"/>
              </a:rPr>
              <a:t>Mass Rack 10" Tray: </a:t>
            </a:r>
            <a:r>
              <a:rPr lang="en-US" sz="1600" b="1">
                <a:ea typeface="+mn-lt"/>
                <a:cs typeface="+mn-lt"/>
              </a:rPr>
              <a:t>₹36,000</a:t>
            </a:r>
            <a:endParaRPr lang="en-US" sz="1600" b="1" dirty="0">
              <a:cs typeface="Calibri"/>
            </a:endParaRPr>
          </a:p>
          <a:p>
            <a:r>
              <a:rPr lang="en-US" sz="1600">
                <a:ea typeface="+mn-lt"/>
                <a:cs typeface="+mn-lt"/>
              </a:rPr>
              <a:t>D-Link 24-port Cat6 Patch Panel: </a:t>
            </a:r>
            <a:r>
              <a:rPr lang="en-US" sz="1600" b="1">
                <a:ea typeface="+mn-lt"/>
                <a:cs typeface="+mn-lt"/>
              </a:rPr>
              <a:t>₹2,70,000</a:t>
            </a:r>
            <a:endParaRPr lang="en-US" sz="1600" b="1" dirty="0">
              <a:cs typeface="Calibri"/>
            </a:endParaRPr>
          </a:p>
          <a:p>
            <a:r>
              <a:rPr lang="en-US" sz="1600">
                <a:ea typeface="+mn-lt"/>
                <a:cs typeface="+mn-lt"/>
              </a:rPr>
              <a:t>RJ45/11 Crimper, Cutter &amp; Stripper Tool: </a:t>
            </a:r>
            <a:r>
              <a:rPr lang="en-US" sz="1600" b="1">
                <a:ea typeface="+mn-lt"/>
                <a:cs typeface="+mn-lt"/>
              </a:rPr>
              <a:t>₹3,000</a:t>
            </a:r>
            <a:endParaRPr lang="en-US" sz="1600" b="1" dirty="0">
              <a:cs typeface="Calibri"/>
            </a:endParaRPr>
          </a:p>
          <a:p>
            <a:r>
              <a:rPr lang="en-US" sz="1600">
                <a:ea typeface="+mn-lt"/>
                <a:cs typeface="+mn-lt"/>
              </a:rPr>
              <a:t>River Fox Punch Down Tool Cat 5e/6: </a:t>
            </a:r>
            <a:r>
              <a:rPr lang="en-US" sz="1600" b="1">
                <a:ea typeface="+mn-lt"/>
                <a:cs typeface="+mn-lt"/>
              </a:rPr>
              <a:t>₹1,500</a:t>
            </a:r>
            <a:endParaRPr lang="en-US" sz="1600" b="1" dirty="0">
              <a:cs typeface="Calibri"/>
            </a:endParaRPr>
          </a:p>
          <a:p>
            <a:r>
              <a:rPr lang="en-US" sz="1600">
                <a:ea typeface="+mn-lt"/>
                <a:cs typeface="+mn-lt"/>
              </a:rPr>
              <a:t>Moelissa MS-LT02 RJ45/11 Cable tester: </a:t>
            </a:r>
            <a:r>
              <a:rPr lang="en-US" sz="1600" b="1">
                <a:ea typeface="+mn-lt"/>
                <a:cs typeface="+mn-lt"/>
              </a:rPr>
              <a:t>₹1,500</a:t>
            </a:r>
            <a:endParaRPr lang="en-US" sz="1600" b="1" dirty="0">
              <a:cs typeface="Calibri"/>
            </a:endParaRPr>
          </a:p>
          <a:p>
            <a:endParaRPr lang="en-US" sz="1600" b="1" dirty="0">
              <a:cs typeface="Calibri"/>
            </a:endParaRPr>
          </a:p>
          <a:p>
            <a:r>
              <a:rPr lang="en-US" sz="1600" b="1">
                <a:cs typeface="Calibri"/>
              </a:rPr>
              <a:t>Total Cost: ₹21,43,500</a:t>
            </a:r>
            <a:endParaRPr lang="en-US" sz="1600" b="1" dirty="0">
              <a:cs typeface="Calibri"/>
            </a:endParaRPr>
          </a:p>
        </p:txBody>
      </p:sp>
    </p:spTree>
    <p:extLst>
      <p:ext uri="{BB962C8B-B14F-4D97-AF65-F5344CB8AC3E}">
        <p14:creationId xmlns:p14="http://schemas.microsoft.com/office/powerpoint/2010/main" val="2338289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MikroTik</a:t>
            </a:r>
            <a:r>
              <a:rPr lang="en-US" sz="3600" b="1" dirty="0">
                <a:ea typeface="+mj-lt"/>
                <a:cs typeface="+mj-lt"/>
              </a:rPr>
              <a:t> CRS326-24G-2S+RM Cloud Router Switch</a:t>
            </a:r>
            <a:endParaRPr lang="en-US" b="1" dirty="0">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p:txBody>
          <a:bodyPr vert="horz" lIns="91440" tIns="45720" rIns="91440" bIns="45720" rtlCol="0" anchor="t">
            <a:normAutofit/>
          </a:bodyPr>
          <a:lstStyle/>
          <a:p>
            <a:r>
              <a:rPr lang="en-US" sz="1400" dirty="0">
                <a:cs typeface="Calibri"/>
              </a:rPr>
              <a:t>This is the router for devices (cameras, </a:t>
            </a:r>
            <a:r>
              <a:rPr lang="en-US" sz="1400" err="1">
                <a:cs typeface="Calibri"/>
              </a:rPr>
              <a:t>WiFi</a:t>
            </a:r>
            <a:r>
              <a:rPr lang="en-US" sz="1400" dirty="0">
                <a:cs typeface="Calibri"/>
              </a:rPr>
              <a:t> access points) common network. It does the job of a DHCP server, assigning private IP addresses to each common net device and translating any packets forwarded to the internet to public address (NAT/PAT).</a:t>
            </a:r>
          </a:p>
          <a:p>
            <a:r>
              <a:rPr lang="en-US" sz="1400" dirty="0">
                <a:cs typeface="Calibri"/>
              </a:rPr>
              <a:t>Single mode optical </a:t>
            </a:r>
            <a:r>
              <a:rPr lang="en-US" sz="1400" err="1">
                <a:cs typeface="Calibri"/>
              </a:rPr>
              <a:t>fibre</a:t>
            </a:r>
            <a:r>
              <a:rPr lang="en-US" sz="1400" dirty="0">
                <a:cs typeface="Calibri"/>
              </a:rPr>
              <a:t> connection from ISP is terminated here (from ISP's central office). This is a separate connection taken by the Golf View Society and a common internet connection for internet access provided in Club House, Gardens, Playgrounds &amp; Footpath.</a:t>
            </a:r>
          </a:p>
          <a:p>
            <a:endParaRPr lang="en-US" sz="1400" dirty="0">
              <a:ea typeface="+mn-lt"/>
              <a:cs typeface="+mn-lt"/>
            </a:endParaRPr>
          </a:p>
          <a:p>
            <a:r>
              <a:rPr lang="en-US" sz="1400" dirty="0">
                <a:ea typeface="+mn-lt"/>
                <a:cs typeface="+mn-lt"/>
              </a:rPr>
              <a:t>24 x 1 Gb ethernet port</a:t>
            </a:r>
            <a:endParaRPr lang="en-US"/>
          </a:p>
          <a:p>
            <a:r>
              <a:rPr lang="en-US" sz="1400" dirty="0">
                <a:ea typeface="+mn-lt"/>
                <a:cs typeface="+mn-lt"/>
              </a:rPr>
              <a:t>2 x 10 Gb SFP+ cages</a:t>
            </a:r>
            <a:endParaRPr lang="en-US"/>
          </a:p>
          <a:p>
            <a:r>
              <a:rPr lang="en-US" sz="1400" dirty="0">
                <a:ea typeface="+mn-lt"/>
                <a:cs typeface="+mn-lt"/>
              </a:rPr>
              <a:t>Dual boot </a:t>
            </a:r>
            <a:r>
              <a:rPr lang="en-US" sz="1400" err="1">
                <a:ea typeface="+mn-lt"/>
                <a:cs typeface="+mn-lt"/>
              </a:rPr>
              <a:t>RouterOS</a:t>
            </a:r>
            <a:r>
              <a:rPr lang="en-US" sz="1400" dirty="0">
                <a:ea typeface="+mn-lt"/>
                <a:cs typeface="+mn-lt"/>
              </a:rPr>
              <a:t> / </a:t>
            </a:r>
            <a:r>
              <a:rPr lang="en-US" sz="1400">
                <a:ea typeface="+mn-lt"/>
                <a:cs typeface="+mn-lt"/>
              </a:rPr>
              <a:t>SwOS</a:t>
            </a:r>
            <a:endParaRPr lang="en-US" sz="1400" dirty="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96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t>RS1</a:t>
            </a:r>
            <a:endParaRPr lang="en-US" sz="3600" b="1">
              <a:cs typeface="Calibri"/>
            </a:endParaRPr>
          </a:p>
        </p:txBody>
      </p:sp>
      <p:sp>
        <p:nvSpPr>
          <p:cNvPr id="6" name="Content Placeholder 5">
            <a:extLst>
              <a:ext uri="{FF2B5EF4-FFF2-40B4-BE49-F238E27FC236}">
                <a16:creationId xmlns:a16="http://schemas.microsoft.com/office/drawing/2014/main" id="{E415FB9A-4CF2-4213-A626-AA7B1B9ADA0F}"/>
              </a:ext>
            </a:extLst>
          </p:cNvPr>
          <p:cNvSpPr>
            <a:spLocks noGrp="1"/>
          </p:cNvSpPr>
          <p:nvPr>
            <p:ph sz="half" idx="2"/>
          </p:nvPr>
        </p:nvSpPr>
        <p:spPr/>
        <p:txBody>
          <a:bodyPr vert="horz" lIns="91440" tIns="45720" rIns="91440" bIns="45720" rtlCol="0" anchor="t">
            <a:normAutofit/>
          </a:bodyPr>
          <a:lstStyle/>
          <a:p>
            <a:r>
              <a:rPr lang="en-US" sz="1400">
                <a:cs typeface="Calibri"/>
              </a:rPr>
              <a:t>1 as the central router.</a:t>
            </a:r>
          </a:p>
          <a:p>
            <a:r>
              <a:rPr lang="en-US" sz="1400" b="1">
                <a:cs typeface="Calibri"/>
              </a:rPr>
              <a:t>Quantity</a:t>
            </a:r>
            <a:r>
              <a:rPr lang="en-US" sz="1400">
                <a:cs typeface="Calibri"/>
              </a:rPr>
              <a:t>: 1</a:t>
            </a:r>
            <a:endParaRPr lang="en-US" sz="1400">
              <a:ea typeface="+mn-lt"/>
              <a:cs typeface="+mn-lt"/>
            </a:endParaRPr>
          </a:p>
          <a:p>
            <a:r>
              <a:rPr lang="en-US" sz="1400" b="1">
                <a:cs typeface="Calibri"/>
              </a:rPr>
              <a:t>Cost</a:t>
            </a:r>
            <a:r>
              <a:rPr lang="en-US" sz="1400">
                <a:cs typeface="Calibri"/>
              </a:rPr>
              <a:t>: ₹18000 x 1 = </a:t>
            </a:r>
            <a:r>
              <a:rPr lang="en-US" sz="1400" b="1">
                <a:cs typeface="Calibri"/>
              </a:rPr>
              <a:t>₹18,000</a:t>
            </a:r>
            <a:endParaRPr lang="en-US" sz="1400">
              <a:ea typeface="+mn-lt"/>
              <a:cs typeface="+mn-lt"/>
            </a:endParaRPr>
          </a:p>
          <a:p>
            <a:endParaRPr lang="en-US" sz="1400" dirty="0">
              <a:cs typeface="Calibri"/>
            </a:endParaRPr>
          </a:p>
        </p:txBody>
      </p:sp>
      <p:pic>
        <p:nvPicPr>
          <p:cNvPr id="8" name="Picture 8" descr="A picture containing text&#10;&#10;Description automatically generated">
            <a:extLst>
              <a:ext uri="{FF2B5EF4-FFF2-40B4-BE49-F238E27FC236}">
                <a16:creationId xmlns:a16="http://schemas.microsoft.com/office/drawing/2014/main" id="{7E1FD897-0FFF-4E77-94AE-DD593EF31BA5}"/>
              </a:ext>
            </a:extLst>
          </p:cNvPr>
          <p:cNvPicPr>
            <a:picLocks noChangeAspect="1"/>
          </p:cNvPicPr>
          <p:nvPr/>
        </p:nvPicPr>
        <p:blipFill>
          <a:blip r:embed="rId2"/>
          <a:stretch>
            <a:fillRect/>
          </a:stretch>
        </p:blipFill>
        <p:spPr>
          <a:xfrm>
            <a:off x="5980289" y="2766894"/>
            <a:ext cx="6214533" cy="4089991"/>
          </a:xfrm>
          <a:prstGeom prst="rect">
            <a:avLst/>
          </a:prstGeom>
        </p:spPr>
      </p:pic>
    </p:spTree>
    <p:extLst>
      <p:ext uri="{BB962C8B-B14F-4D97-AF65-F5344CB8AC3E}">
        <p14:creationId xmlns:p14="http://schemas.microsoft.com/office/powerpoint/2010/main" val="2379244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Ubiquiti UF-SM-10G 1310nm 10km SFP+ </a:t>
            </a:r>
            <a:r>
              <a:rPr lang="en-US" sz="3600" b="1" dirty="0">
                <a:ea typeface="+mj-lt"/>
                <a:cs typeface="+mj-lt"/>
              </a:rPr>
              <a:t>Transceiver</a:t>
            </a: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p:txBody>
          <a:bodyPr vert="horz" lIns="91440" tIns="45720" rIns="91440" bIns="45720" rtlCol="0" anchor="t">
            <a:noAutofit/>
          </a:bodyPr>
          <a:lstStyle/>
          <a:p>
            <a:r>
              <a:rPr lang="en-US" sz="1400">
                <a:cs typeface="Calibri"/>
              </a:rPr>
              <a:t>This Small Form-factor </a:t>
            </a:r>
            <a:r>
              <a:rPr lang="en-US" sz="1400">
                <a:ea typeface="+mn-lt"/>
                <a:cs typeface="+mn-lt"/>
              </a:rPr>
              <a:t>Pluggable</a:t>
            </a:r>
            <a:r>
              <a:rPr lang="en-US" sz="1400">
                <a:cs typeface="Calibri"/>
              </a:rPr>
              <a:t> (SFP) optical transceiver is to be inserted into the SFP+ cage of </a:t>
            </a:r>
            <a:r>
              <a:rPr lang="en-US" sz="1400" b="1">
                <a:cs typeface="Calibri"/>
              </a:rPr>
              <a:t>RS1</a:t>
            </a:r>
            <a:r>
              <a:rPr lang="en-US" sz="1400">
                <a:cs typeface="Calibri"/>
              </a:rPr>
              <a:t>, so that a 10Gpbs 1270/1330nm fiber line can be terminated at the router. The optical fiber must be a single-mode fiber upto 10km length. It accepts dual LC connector</a:t>
            </a:r>
            <a:endParaRPr lang="en-US" sz="1400" dirty="0">
              <a:cs typeface="Calibri"/>
            </a:endParaRPr>
          </a:p>
          <a:p>
            <a:r>
              <a:rPr lang="en-US" sz="1400">
                <a:cs typeface="Calibri"/>
              </a:rPr>
              <a:t>This is the router for devices (cameras, WiFi access points) common network. It does the job of a DHCP server, assigning private IP addresses to each common net device and translating any packets forwarded to the internet to public address (NAT/PAT).</a:t>
            </a:r>
            <a:endParaRPr lang="en-US" sz="1400" dirty="0">
              <a:cs typeface="Calibri"/>
            </a:endParaRPr>
          </a:p>
          <a:p>
            <a:r>
              <a:rPr lang="en-US" sz="1400">
                <a:cs typeface="Calibri"/>
              </a:rPr>
              <a:t>Single mode optical fibre connection from ISP is terminated here (from ISP's central office). This is a separate connection taken by the Golf View Society and a common internet connection for internet access provided in Club House, Gardens, Playgrounds &amp; Footpath.</a:t>
            </a:r>
            <a:endParaRPr lang="en-US" sz="1400" dirty="0">
              <a:cs typeface="Calibri"/>
            </a:endParaRPr>
          </a:p>
          <a:p>
            <a:endParaRPr lang="en-US" sz="1400" dirty="0">
              <a:cs typeface="Calibri"/>
            </a:endParaRPr>
          </a:p>
        </p:txBody>
      </p:sp>
      <p:sp>
        <p:nvSpPr>
          <p:cNvPr id="11" name="Content Placeholder 10">
            <a:extLst>
              <a:ext uri="{FF2B5EF4-FFF2-40B4-BE49-F238E27FC236}">
                <a16:creationId xmlns:a16="http://schemas.microsoft.com/office/drawing/2014/main" id="{E5CE9B82-B3DB-43BC-9CDF-0BEE3283574D}"/>
              </a:ext>
            </a:extLst>
          </p:cNvPr>
          <p:cNvSpPr>
            <a:spLocks noGrp="1"/>
          </p:cNvSpPr>
          <p:nvPr>
            <p:ph sz="half" idx="2"/>
          </p:nvPr>
        </p:nvSpPr>
        <p:spPr/>
        <p:txBody>
          <a:bodyPr vert="horz" lIns="91440" tIns="45720" rIns="91440" bIns="45720" rtlCol="0" anchor="t">
            <a:normAutofit lnSpcReduction="10000"/>
          </a:bodyPr>
          <a:lstStyle/>
          <a:p>
            <a:r>
              <a:rPr lang="en-US" sz="1400">
                <a:ea typeface="+mn-lt"/>
                <a:cs typeface="+mn-lt"/>
              </a:rPr>
              <a:t>2 per block as central switch.</a:t>
            </a:r>
            <a:endParaRPr lang="en-US" sz="1400" dirty="0">
              <a:ea typeface="+mn-lt"/>
              <a:cs typeface="+mn-lt"/>
            </a:endParaRPr>
          </a:p>
          <a:p>
            <a:r>
              <a:rPr lang="en-US" sz="1400" b="1">
                <a:ea typeface="+mn-lt"/>
                <a:cs typeface="+mn-lt"/>
              </a:rPr>
              <a:t>Quantity</a:t>
            </a:r>
            <a:r>
              <a:rPr lang="en-US" sz="1400">
                <a:ea typeface="+mn-lt"/>
                <a:cs typeface="+mn-lt"/>
              </a:rPr>
              <a:t>: 2 x 5 blocks = 10</a:t>
            </a:r>
            <a:endParaRPr lang="en-US" sz="1400" dirty="0">
              <a:ea typeface="+mn-lt"/>
              <a:cs typeface="+mn-lt"/>
            </a:endParaRPr>
          </a:p>
          <a:p>
            <a:r>
              <a:rPr lang="en-US" sz="1400" b="1">
                <a:ea typeface="+mn-lt"/>
                <a:cs typeface="+mn-lt"/>
              </a:rPr>
              <a:t>Cost</a:t>
            </a:r>
            <a:r>
              <a:rPr lang="en-US" sz="1400">
                <a:ea typeface="+mn-lt"/>
                <a:cs typeface="+mn-lt"/>
              </a:rPr>
              <a:t>: ₹2000 x 2 = </a:t>
            </a:r>
            <a:r>
              <a:rPr lang="en-US" sz="1400" b="1">
                <a:ea typeface="+mn-lt"/>
                <a:cs typeface="+mn-lt"/>
              </a:rPr>
              <a:t>₹4,000</a:t>
            </a:r>
            <a:endParaRPr lang="en-US" sz="1400" dirty="0">
              <a:ea typeface="+mn-lt"/>
              <a:cs typeface="+mn-lt"/>
            </a:endParaRPr>
          </a:p>
        </p:txBody>
      </p:sp>
      <p:pic>
        <p:nvPicPr>
          <p:cNvPr id="4" name="Picture 4" descr="Engineering drawing&#10;&#10;Description automatically generated">
            <a:extLst>
              <a:ext uri="{FF2B5EF4-FFF2-40B4-BE49-F238E27FC236}">
                <a16:creationId xmlns:a16="http://schemas.microsoft.com/office/drawing/2014/main" id="{9E5C7B40-63E6-49A0-A82E-D8B70DFEFD35}"/>
              </a:ext>
            </a:extLst>
          </p:cNvPr>
          <p:cNvPicPr>
            <a:picLocks noChangeAspect="1"/>
          </p:cNvPicPr>
          <p:nvPr/>
        </p:nvPicPr>
        <p:blipFill>
          <a:blip r:embed="rId2"/>
          <a:stretch>
            <a:fillRect/>
          </a:stretch>
        </p:blipFill>
        <p:spPr>
          <a:xfrm>
            <a:off x="7941734" y="2777067"/>
            <a:ext cx="4083755" cy="4083755"/>
          </a:xfrm>
          <a:prstGeom prst="rect">
            <a:avLst/>
          </a:prstGeom>
        </p:spPr>
      </p:pic>
    </p:spTree>
    <p:extLst>
      <p:ext uri="{BB962C8B-B14F-4D97-AF65-F5344CB8AC3E}">
        <p14:creationId xmlns:p14="http://schemas.microsoft.com/office/powerpoint/2010/main" val="324207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A8A5C911-F21B-4BCA-9B2D-D85AA50DFF46}"/>
              </a:ext>
            </a:extLst>
          </p:cNvPr>
          <p:cNvPicPr>
            <a:picLocks noGrp="1" noChangeAspect="1"/>
          </p:cNvPicPr>
          <p:nvPr>
            <p:ph idx="1"/>
          </p:nvPr>
        </p:nvPicPr>
        <p:blipFill>
          <a:blip r:embed="rId2"/>
          <a:stretch>
            <a:fillRect/>
          </a:stretch>
        </p:blipFill>
        <p:spPr>
          <a:xfrm>
            <a:off x="281115" y="1303514"/>
            <a:ext cx="11643880" cy="5550782"/>
          </a:xfrm>
        </p:spPr>
      </p:pic>
      <p:sp>
        <p:nvSpPr>
          <p:cNvPr id="2" name="Title 1">
            <a:extLst>
              <a:ext uri="{FF2B5EF4-FFF2-40B4-BE49-F238E27FC236}">
                <a16:creationId xmlns:a16="http://schemas.microsoft.com/office/drawing/2014/main" id="{59E8B7AB-794C-4C1C-886D-934CF153C6BE}"/>
              </a:ext>
            </a:extLst>
          </p:cNvPr>
          <p:cNvSpPr>
            <a:spLocks noGrp="1"/>
          </p:cNvSpPr>
          <p:nvPr>
            <p:ph type="title"/>
          </p:nvPr>
        </p:nvSpPr>
        <p:spPr/>
        <p:txBody>
          <a:bodyPr/>
          <a:lstStyle/>
          <a:p>
            <a:r>
              <a:rPr lang="en-US" dirty="0">
                <a:cs typeface="Calibri Light"/>
              </a:rPr>
              <a:t>Park Pride Apartments, Miyapur</a:t>
            </a:r>
            <a:endParaRPr lang="en-US" dirty="0"/>
          </a:p>
        </p:txBody>
      </p:sp>
    </p:spTree>
    <p:extLst>
      <p:ext uri="{BB962C8B-B14F-4D97-AF65-F5344CB8AC3E}">
        <p14:creationId xmlns:p14="http://schemas.microsoft.com/office/powerpoint/2010/main" val="1851082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Text&#10;&#10;Description automatically generated">
            <a:extLst>
              <a:ext uri="{FF2B5EF4-FFF2-40B4-BE49-F238E27FC236}">
                <a16:creationId xmlns:a16="http://schemas.microsoft.com/office/drawing/2014/main" id="{90CFFC04-7221-4206-BB73-E1707A95C2B0}"/>
              </a:ext>
            </a:extLst>
          </p:cNvPr>
          <p:cNvPicPr>
            <a:picLocks noChangeAspect="1"/>
          </p:cNvPicPr>
          <p:nvPr/>
        </p:nvPicPr>
        <p:blipFill>
          <a:blip r:embed="rId2"/>
          <a:stretch>
            <a:fillRect/>
          </a:stretch>
        </p:blipFill>
        <p:spPr>
          <a:xfrm>
            <a:off x="6643511" y="2682523"/>
            <a:ext cx="5551311" cy="4174066"/>
          </a:xfrm>
          <a:prstGeom prst="rect">
            <a:avLst/>
          </a:prstGeom>
        </p:spPr>
      </p:pic>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Jetstream T1600G-28TS 24port Managed Switch</a:t>
            </a:r>
            <a:endParaRPr lang="en-US" sz="3600"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972226"/>
          </a:xfrm>
        </p:spPr>
        <p:txBody>
          <a:bodyPr vert="horz" lIns="91440" tIns="45720" rIns="91440" bIns="45720" rtlCol="0" anchor="t">
            <a:noAutofit/>
          </a:bodyPr>
          <a:lstStyle/>
          <a:p>
            <a:r>
              <a:rPr lang="en-US" sz="1600">
                <a:cs typeface="Calibri"/>
              </a:rPr>
              <a:t>This is the central switch that is for both personal &amp; common net. </a:t>
            </a:r>
            <a:endParaRPr lang="en-US" sz="1600" dirty="0">
              <a:cs typeface="Calibri"/>
            </a:endParaRPr>
          </a:p>
          <a:p>
            <a:r>
              <a:rPr lang="en-US" sz="1600">
                <a:cs typeface="Calibri"/>
              </a:rPr>
              <a:t>In the personal net, each floor's router connect to this central switch. Single mode optical fibre connection from ISP is terminated here (from ISP's central office). This conection is kept different for each block. The ISP's DHCP assigns public IP to all home routers in each flat</a:t>
            </a:r>
            <a:r>
              <a:rPr lang="en-US" sz="1600" dirty="0">
                <a:cs typeface="Calibri"/>
              </a:rPr>
              <a:t>.</a:t>
            </a:r>
          </a:p>
          <a:p>
            <a:r>
              <a:rPr lang="en-US" sz="1600">
                <a:cs typeface="Calibri"/>
              </a:rPr>
              <a:t>In the common net, switches from club, basement, footpath conect here. This is installed per block, so the access switches always connect to the nearest central switch. The central switches are the connect together from each block to the central router over Cat6 cable. As a whole they form a LAN behind the router.</a:t>
            </a:r>
            <a:endParaRPr lang="en-US" sz="1600" dirty="0">
              <a:cs typeface="Calibri"/>
            </a:endParaRPr>
          </a:p>
          <a:p>
            <a:endParaRPr lang="en-US" sz="1600" dirty="0">
              <a:ea typeface="+mn-lt"/>
              <a:cs typeface="+mn-lt"/>
            </a:endParaRPr>
          </a:p>
          <a:p>
            <a:r>
              <a:rPr lang="en-US" sz="1600">
                <a:ea typeface="+mn-lt"/>
                <a:cs typeface="+mn-lt"/>
              </a:rPr>
              <a:t>24 x 1 Gb ethernet port</a:t>
            </a:r>
            <a:endParaRPr lang="en-US" sz="1600" dirty="0">
              <a:ea typeface="+mn-lt"/>
              <a:cs typeface="+mn-lt"/>
            </a:endParaRPr>
          </a:p>
          <a:p>
            <a:r>
              <a:rPr lang="en-US" sz="1600">
                <a:ea typeface="+mn-lt"/>
                <a:cs typeface="+mn-lt"/>
              </a:rPr>
              <a:t>4 x SFP slots</a:t>
            </a:r>
            <a:endParaRPr lang="en-US" sz="1600" dirty="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11627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SW2</a:t>
            </a:r>
            <a:endParaRPr lang="en-US" sz="2800" b="1">
              <a:cs typeface="Calibri"/>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cs typeface="Calibri"/>
              </a:rPr>
              <a:t>2 per block as central switch</a:t>
            </a:r>
            <a:r>
              <a:rPr lang="en-US" sz="1400" dirty="0">
                <a:cs typeface="Calibri"/>
              </a:rPr>
              <a:t>.</a:t>
            </a:r>
            <a:endParaRPr lang="en-US" sz="1400" dirty="0">
              <a:ea typeface="+mn-lt"/>
              <a:cs typeface="+mn-lt"/>
            </a:endParaRPr>
          </a:p>
          <a:p>
            <a:r>
              <a:rPr lang="en-US" sz="1400" b="1">
                <a:cs typeface="Calibri"/>
              </a:rPr>
              <a:t>Quantity</a:t>
            </a:r>
            <a:r>
              <a:rPr lang="en-US" sz="1400">
                <a:cs typeface="Calibri"/>
              </a:rPr>
              <a:t>: 2 x 5 blocks = 10</a:t>
            </a:r>
            <a:endParaRPr lang="en-US" sz="1400">
              <a:ea typeface="+mn-lt"/>
              <a:cs typeface="+mn-lt"/>
            </a:endParaRPr>
          </a:p>
          <a:p>
            <a:r>
              <a:rPr lang="en-US" sz="1400" b="1">
                <a:cs typeface="Calibri"/>
              </a:rPr>
              <a:t>Cost</a:t>
            </a:r>
            <a:r>
              <a:rPr lang="en-US" sz="1400">
                <a:cs typeface="Calibri"/>
              </a:rPr>
              <a:t>: ₹19000 x 10 = </a:t>
            </a:r>
            <a:r>
              <a:rPr lang="en-US" sz="1400" b="1">
                <a:cs typeface="Calibri"/>
              </a:rPr>
              <a:t>₹1,90,000</a:t>
            </a:r>
            <a:endParaRPr lang="en-US" sz="1400">
              <a:ea typeface="+mn-lt"/>
              <a:cs typeface="+mn-lt"/>
            </a:endParaRPr>
          </a:p>
          <a:p>
            <a:endParaRPr lang="en-US" sz="1400" dirty="0">
              <a:cs typeface="Calibri"/>
            </a:endParaRPr>
          </a:p>
        </p:txBody>
      </p:sp>
    </p:spTree>
    <p:extLst>
      <p:ext uri="{BB962C8B-B14F-4D97-AF65-F5344CB8AC3E}">
        <p14:creationId xmlns:p14="http://schemas.microsoft.com/office/powerpoint/2010/main" val="2852681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10GBase-LR SFP+ LC Transceiver</a:t>
            </a:r>
            <a:endParaRPr lang="en-US"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760560"/>
          </a:xfrm>
        </p:spPr>
        <p:txBody>
          <a:bodyPr vert="horz" lIns="91440" tIns="45720" rIns="91440" bIns="45720" rtlCol="0" anchor="t">
            <a:noAutofit/>
          </a:bodyPr>
          <a:lstStyle/>
          <a:p>
            <a:r>
              <a:rPr lang="en-US" sz="1400">
                <a:cs typeface="Calibri"/>
              </a:rPr>
              <a:t>This is used with private net central switches to conect to ISP. The connection is individually made for each block.</a:t>
            </a:r>
          </a:p>
          <a:p>
            <a:r>
              <a:rPr lang="en-US" sz="1400">
                <a:cs typeface="Calibri"/>
              </a:rPr>
              <a:t>Single mode optical fibre connection from ISP is terminated through (from ISP's central office) this transciever.</a:t>
            </a:r>
          </a:p>
          <a:p>
            <a:endParaRPr lang="en-US" sz="1400" dirty="0">
              <a:ea typeface="+mn-lt"/>
              <a:cs typeface="+mn-lt"/>
            </a:endParaRPr>
          </a:p>
          <a:p>
            <a:r>
              <a:rPr lang="en-US" sz="1400">
                <a:ea typeface="+mn-lt"/>
                <a:cs typeface="+mn-lt"/>
              </a:rPr>
              <a:t>Wave Length    1310 nm</a:t>
            </a:r>
          </a:p>
          <a:p>
            <a:r>
              <a:rPr lang="en-US" sz="1400">
                <a:ea typeface="+mn-lt"/>
                <a:cs typeface="+mn-lt"/>
              </a:rPr>
              <a:t>Fiber Type    9/125 μm Single-Mode</a:t>
            </a:r>
            <a:endParaRPr lang="en-US" sz="1400" dirty="0">
              <a:ea typeface="+mn-lt"/>
              <a:cs typeface="+mn-lt"/>
            </a:endParaRPr>
          </a:p>
          <a:p>
            <a:r>
              <a:rPr lang="en-US" sz="1400">
                <a:ea typeface="+mn-lt"/>
                <a:cs typeface="+mn-lt"/>
              </a:rPr>
              <a:t>Max. Cable Length    10km</a:t>
            </a:r>
          </a:p>
          <a:p>
            <a:r>
              <a:rPr lang="en-US" sz="1400">
                <a:ea typeface="+mn-lt"/>
                <a:cs typeface="+mn-lt"/>
              </a:rPr>
              <a:t>Data Rate    1.25 Gbps</a:t>
            </a:r>
            <a:endParaRPr lang="en-US" sz="1400" dirty="0">
              <a:ea typeface="+mn-lt"/>
              <a:cs typeface="+mn-lt"/>
            </a:endParaRPr>
          </a:p>
          <a:p>
            <a:r>
              <a:rPr lang="en-US" sz="1400">
                <a:ea typeface="+mn-lt"/>
                <a:cs typeface="+mn-lt"/>
              </a:rPr>
              <a:t>Data Rate    10Gbps</a:t>
            </a:r>
          </a:p>
          <a:p>
            <a:r>
              <a:rPr lang="en-US" sz="1400">
                <a:ea typeface="+mn-lt"/>
                <a:cs typeface="+mn-lt"/>
              </a:rPr>
              <a:t>Port Type    LC/UPC</a:t>
            </a:r>
            <a:endParaRPr lang="en-US" sz="1400" dirty="0">
              <a:ea typeface="+mn-lt"/>
              <a:cs typeface="+mn-lt"/>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ea typeface="+mn-lt"/>
                <a:cs typeface="+mn-lt"/>
              </a:rPr>
              <a:t>2 per central switch of personal net</a:t>
            </a:r>
            <a:r>
              <a:rPr lang="en-US" sz="1400" dirty="0">
                <a:ea typeface="+mn-lt"/>
                <a:cs typeface="+mn-lt"/>
              </a:rPr>
              <a:t>.</a:t>
            </a:r>
          </a:p>
          <a:p>
            <a:r>
              <a:rPr lang="en-US" sz="1400" b="1">
                <a:ea typeface="+mn-lt"/>
                <a:cs typeface="+mn-lt"/>
              </a:rPr>
              <a:t>Quantity</a:t>
            </a:r>
            <a:r>
              <a:rPr lang="en-US" sz="1400">
                <a:ea typeface="+mn-lt"/>
                <a:cs typeface="+mn-lt"/>
              </a:rPr>
              <a:t>: 2 x 5 blocks = 10</a:t>
            </a:r>
            <a:endParaRPr lang="en-US" sz="1400" dirty="0">
              <a:ea typeface="+mn-lt"/>
              <a:cs typeface="+mn-lt"/>
            </a:endParaRPr>
          </a:p>
          <a:p>
            <a:r>
              <a:rPr lang="en-US" sz="1400" b="1">
                <a:ea typeface="+mn-lt"/>
                <a:cs typeface="+mn-lt"/>
              </a:rPr>
              <a:t>Cost</a:t>
            </a:r>
            <a:r>
              <a:rPr lang="en-US" sz="1400">
                <a:ea typeface="+mn-lt"/>
                <a:cs typeface="+mn-lt"/>
              </a:rPr>
              <a:t>: ₹2000 x 10 = </a:t>
            </a:r>
            <a:r>
              <a:rPr lang="en-US" sz="1400" b="1">
                <a:ea typeface="+mn-lt"/>
                <a:cs typeface="+mn-lt"/>
              </a:rPr>
              <a:t>₹20,000</a:t>
            </a:r>
            <a:endParaRPr lang="en-US" sz="1400">
              <a:cs typeface="Calibri"/>
            </a:endParaRPr>
          </a:p>
        </p:txBody>
      </p:sp>
      <p:pic>
        <p:nvPicPr>
          <p:cNvPr id="4" name="Picture 6" descr="Diagram, engineering drawing&#10;&#10;Description automatically generated">
            <a:extLst>
              <a:ext uri="{FF2B5EF4-FFF2-40B4-BE49-F238E27FC236}">
                <a16:creationId xmlns:a16="http://schemas.microsoft.com/office/drawing/2014/main" id="{40C31564-48C7-4AD2-9236-CB705EA21D11}"/>
              </a:ext>
            </a:extLst>
          </p:cNvPr>
          <p:cNvPicPr>
            <a:picLocks noChangeAspect="1"/>
          </p:cNvPicPr>
          <p:nvPr/>
        </p:nvPicPr>
        <p:blipFill>
          <a:blip r:embed="rId2"/>
          <a:stretch>
            <a:fillRect/>
          </a:stretch>
        </p:blipFill>
        <p:spPr>
          <a:xfrm>
            <a:off x="7814734" y="3571523"/>
            <a:ext cx="4380088" cy="3285066"/>
          </a:xfrm>
          <a:prstGeom prst="rect">
            <a:avLst/>
          </a:prstGeom>
        </p:spPr>
      </p:pic>
    </p:spTree>
    <p:extLst>
      <p:ext uri="{BB962C8B-B14F-4D97-AF65-F5344CB8AC3E}">
        <p14:creationId xmlns:p14="http://schemas.microsoft.com/office/powerpoint/2010/main" val="903973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circuit board&#10;&#10;Description automatically generated">
            <a:extLst>
              <a:ext uri="{FF2B5EF4-FFF2-40B4-BE49-F238E27FC236}">
                <a16:creationId xmlns:a16="http://schemas.microsoft.com/office/drawing/2014/main" id="{866624E1-8CCC-4FBA-9921-125EA5D2F342}"/>
              </a:ext>
            </a:extLst>
          </p:cNvPr>
          <p:cNvPicPr>
            <a:picLocks noChangeAspect="1"/>
          </p:cNvPicPr>
          <p:nvPr/>
        </p:nvPicPr>
        <p:blipFill>
          <a:blip r:embed="rId2"/>
          <a:stretch>
            <a:fillRect/>
          </a:stretch>
        </p:blipFill>
        <p:spPr>
          <a:xfrm>
            <a:off x="8336845" y="3002845"/>
            <a:ext cx="3857977" cy="3857977"/>
          </a:xfrm>
          <a:prstGeom prst="rect">
            <a:avLst/>
          </a:prstGeom>
        </p:spPr>
      </p:pic>
      <p:sp>
        <p:nvSpPr>
          <p:cNvPr id="2" name="Title 1">
            <a:extLst>
              <a:ext uri="{FF2B5EF4-FFF2-40B4-BE49-F238E27FC236}">
                <a16:creationId xmlns:a16="http://schemas.microsoft.com/office/drawing/2014/main" id="{F1D1FF1D-8BE5-4FA7-A8C2-6971A7B3CA75}"/>
              </a:ext>
            </a:extLst>
          </p:cNvPr>
          <p:cNvSpPr>
            <a:spLocks noGrp="1"/>
          </p:cNvSpPr>
          <p:nvPr>
            <p:ph type="title"/>
          </p:nvPr>
        </p:nvSpPr>
        <p:spPr/>
        <p:txBody>
          <a:bodyPr>
            <a:normAutofit/>
          </a:bodyPr>
          <a:lstStyle/>
          <a:p>
            <a:r>
              <a:rPr lang="en-US" sz="3600" b="1">
                <a:ea typeface="+mj-lt"/>
                <a:cs typeface="+mj-lt"/>
              </a:rPr>
              <a:t>TP-Link TL-SG108E 8-port GbE Unmanaged Switch</a:t>
            </a:r>
            <a:endParaRPr lang="en-US" b="1">
              <a:cs typeface="Calibri Light"/>
            </a:endParaRPr>
          </a:p>
        </p:txBody>
      </p:sp>
      <p:sp>
        <p:nvSpPr>
          <p:cNvPr id="3" name="Content Placeholder 2">
            <a:extLst>
              <a:ext uri="{FF2B5EF4-FFF2-40B4-BE49-F238E27FC236}">
                <a16:creationId xmlns:a16="http://schemas.microsoft.com/office/drawing/2014/main" id="{271CB718-7DB0-4DFE-AF50-57302371B89E}"/>
              </a:ext>
            </a:extLst>
          </p:cNvPr>
          <p:cNvSpPr>
            <a:spLocks noGrp="1"/>
          </p:cNvSpPr>
          <p:nvPr>
            <p:ph sz="half" idx="1"/>
          </p:nvPr>
        </p:nvSpPr>
        <p:spPr>
          <a:xfrm>
            <a:off x="838200" y="1825625"/>
            <a:ext cx="5181600" cy="4944004"/>
          </a:xfrm>
        </p:spPr>
        <p:txBody>
          <a:bodyPr vert="horz" lIns="91440" tIns="45720" rIns="91440" bIns="45720" rtlCol="0" anchor="t">
            <a:normAutofit/>
          </a:bodyPr>
          <a:lstStyle/>
          <a:p>
            <a:r>
              <a:rPr lang="en-US" sz="1400">
                <a:cs typeface="Calibri"/>
              </a:rPr>
              <a:t>This is an unmanaged switch that is used to make first level connections in both the personal and the common network. It then connects to the nearest central switch that is installed per block.</a:t>
            </a:r>
            <a:endParaRPr lang="en-US" sz="1400">
              <a:ea typeface="+mn-lt"/>
              <a:cs typeface="+mn-lt"/>
            </a:endParaRPr>
          </a:p>
        </p:txBody>
      </p:sp>
      <p:sp>
        <p:nvSpPr>
          <p:cNvPr id="5" name="TextBox 4">
            <a:extLst>
              <a:ext uri="{FF2B5EF4-FFF2-40B4-BE49-F238E27FC236}">
                <a16:creationId xmlns:a16="http://schemas.microsoft.com/office/drawing/2014/main" id="{C7FA3031-3EA4-4A66-A2A1-823D685E95B6}"/>
              </a:ext>
            </a:extLst>
          </p:cNvPr>
          <p:cNvSpPr txBox="1"/>
          <p:nvPr/>
        </p:nvSpPr>
        <p:spPr>
          <a:xfrm>
            <a:off x="-2822" y="702732"/>
            <a:ext cx="11627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SW1</a:t>
            </a:r>
            <a:endParaRPr lang="en-US" sz="2800" b="1">
              <a:cs typeface="Calibri"/>
            </a:endParaRPr>
          </a:p>
        </p:txBody>
      </p:sp>
      <p:sp>
        <p:nvSpPr>
          <p:cNvPr id="6" name="Content Placeholder 5">
            <a:extLst>
              <a:ext uri="{FF2B5EF4-FFF2-40B4-BE49-F238E27FC236}">
                <a16:creationId xmlns:a16="http://schemas.microsoft.com/office/drawing/2014/main" id="{DBBB9D9B-6701-409E-B17D-812DA51EF097}"/>
              </a:ext>
            </a:extLst>
          </p:cNvPr>
          <p:cNvSpPr>
            <a:spLocks noGrp="1"/>
          </p:cNvSpPr>
          <p:nvPr>
            <p:ph sz="half" idx="2"/>
          </p:nvPr>
        </p:nvSpPr>
        <p:spPr/>
        <p:txBody>
          <a:bodyPr vert="horz" lIns="91440" tIns="45720" rIns="91440" bIns="45720" rtlCol="0" anchor="t">
            <a:normAutofit/>
          </a:bodyPr>
          <a:lstStyle/>
          <a:p>
            <a:r>
              <a:rPr lang="en-US" sz="1400">
                <a:cs typeface="Calibri"/>
              </a:rPr>
              <a:t>2 per floor (inc. club), 5 for basement, 5 for footpath, 1 for entry.</a:t>
            </a:r>
            <a:endParaRPr lang="en-US" sz="1400">
              <a:ea typeface="+mn-lt"/>
              <a:cs typeface="+mn-lt"/>
            </a:endParaRPr>
          </a:p>
          <a:p>
            <a:r>
              <a:rPr lang="en-US" sz="1400" b="1">
                <a:cs typeface="Calibri"/>
              </a:rPr>
              <a:t>Quantity</a:t>
            </a:r>
            <a:r>
              <a:rPr lang="en-US" sz="1400">
                <a:cs typeface="Calibri"/>
              </a:rPr>
              <a:t>: 2 x 14 floors x 4 blocks + 2 x 15 floors + 2 club + 5 basement + 5 footpath + 1 entry + 2 spares = 160</a:t>
            </a:r>
            <a:endParaRPr lang="en-US" sz="1400">
              <a:ea typeface="+mn-lt"/>
              <a:cs typeface="+mn-lt"/>
            </a:endParaRPr>
          </a:p>
          <a:p>
            <a:r>
              <a:rPr lang="en-US" sz="1400" b="1">
                <a:cs typeface="Calibri"/>
              </a:rPr>
              <a:t>Cost</a:t>
            </a:r>
            <a:r>
              <a:rPr lang="en-US" sz="1400">
                <a:cs typeface="Calibri"/>
              </a:rPr>
              <a:t>: ₹2600 x 160 = </a:t>
            </a:r>
            <a:r>
              <a:rPr lang="en-US" sz="1400" b="1">
                <a:cs typeface="Calibri"/>
              </a:rPr>
              <a:t>₹4,16,000</a:t>
            </a:r>
            <a:endParaRPr lang="en-US" sz="1400">
              <a:ea typeface="+mn-lt"/>
              <a:cs typeface="+mn-lt"/>
            </a:endParaRPr>
          </a:p>
          <a:p>
            <a:endParaRPr lang="en-US" sz="1600" dirty="0">
              <a:cs typeface="Calibri"/>
            </a:endParaRPr>
          </a:p>
        </p:txBody>
      </p:sp>
    </p:spTree>
    <p:extLst>
      <p:ext uri="{BB962C8B-B14F-4D97-AF65-F5344CB8AC3E}">
        <p14:creationId xmlns:p14="http://schemas.microsoft.com/office/powerpoint/2010/main" val="844373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0" descr="A picture containing table, baseball&#10;&#10;Description automatically generated">
            <a:extLst>
              <a:ext uri="{FF2B5EF4-FFF2-40B4-BE49-F238E27FC236}">
                <a16:creationId xmlns:a16="http://schemas.microsoft.com/office/drawing/2014/main" id="{BA0C92B7-8B48-4A23-87ED-6100D0FE9439}"/>
              </a:ext>
            </a:extLst>
          </p:cNvPr>
          <p:cNvPicPr>
            <a:picLocks noChangeAspect="1"/>
          </p:cNvPicPr>
          <p:nvPr/>
        </p:nvPicPr>
        <p:blipFill>
          <a:blip r:embed="rId2"/>
          <a:stretch>
            <a:fillRect/>
          </a:stretch>
        </p:blipFill>
        <p:spPr>
          <a:xfrm>
            <a:off x="1888066" y="3615853"/>
            <a:ext cx="3730978" cy="3238737"/>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TP-Link TL-WA901N Wireless Access</a:t>
            </a:r>
            <a:br>
              <a:rPr lang="en-US" sz="2400" b="1" dirty="0">
                <a:cs typeface="Calibri Light"/>
              </a:rPr>
            </a:br>
            <a:r>
              <a:rPr lang="en-US" sz="2400" b="1">
                <a:cs typeface="Calibri Light"/>
              </a:rPr>
              <a:t>Point</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This a wireless access point without a router. It has the ability to</a:t>
            </a:r>
            <a:r>
              <a:rPr lang="en-US" sz="1400" dirty="0">
                <a:ea typeface="+mn-lt"/>
                <a:cs typeface="+mn-lt"/>
              </a:rPr>
              <a:t> </a:t>
            </a:r>
            <a:r>
              <a:rPr lang="en-US" sz="1400">
                <a:ea typeface="+mn-lt"/>
                <a:cs typeface="+mn-lt"/>
              </a:rPr>
              <a:t>extend WiFi. Used to</a:t>
            </a:r>
            <a:r>
              <a:rPr lang="en-US" sz="1400" dirty="0">
                <a:ea typeface="+mn-lt"/>
                <a:cs typeface="+mn-lt"/>
              </a:rPr>
              <a:t> </a:t>
            </a:r>
            <a:r>
              <a:rPr lang="en-US" sz="1400">
                <a:ea typeface="+mn-lt"/>
                <a:cs typeface="+mn-lt"/>
              </a:rPr>
              <a:t>provide internet connection in common areas.</a:t>
            </a:r>
            <a:endParaRPr lang="en-US" sz="1400" dirty="0">
              <a:ea typeface="+mn-lt"/>
              <a:cs typeface="+mn-lt"/>
            </a:endParaRPr>
          </a:p>
          <a:p>
            <a:r>
              <a:rPr lang="en-US" sz="1400">
                <a:ea typeface="+mn-lt"/>
                <a:cs typeface="+mn-lt"/>
              </a:rPr>
              <a:t>1 in each room of club house +</a:t>
            </a:r>
            <a:r>
              <a:rPr lang="en-US" sz="1400" dirty="0">
                <a:ea typeface="+mn-lt"/>
                <a:cs typeface="+mn-lt"/>
              </a:rPr>
              <a:t> </a:t>
            </a:r>
            <a:r>
              <a:rPr lang="en-US" sz="1400">
                <a:ea typeface="+mn-lt"/>
                <a:cs typeface="+mn-lt"/>
              </a:rPr>
              <a:t>15 across footpath</a:t>
            </a:r>
            <a:endParaRPr lang="en-US" sz="1400" dirty="0">
              <a:ea typeface="+mn-lt"/>
              <a:cs typeface="+mn-lt"/>
            </a:endParaRPr>
          </a:p>
          <a:p>
            <a:r>
              <a:rPr lang="en-US" sz="1400" b="1">
                <a:ea typeface="+mn-lt"/>
                <a:cs typeface="+mn-lt"/>
              </a:rPr>
              <a:t>Quantity</a:t>
            </a:r>
            <a:r>
              <a:rPr lang="en-US" sz="1400">
                <a:ea typeface="+mn-lt"/>
                <a:cs typeface="+mn-lt"/>
              </a:rPr>
              <a:t>: 4 rooms x 2 floors (club) + 15 footpath + 2 spares = 2</a:t>
            </a:r>
            <a:r>
              <a:rPr lang="en-US" sz="1400" b="1" dirty="0">
                <a:ea typeface="+mn-lt"/>
                <a:cs typeface="+mn-lt"/>
              </a:rPr>
              <a:t>5</a:t>
            </a:r>
          </a:p>
          <a:p>
            <a:r>
              <a:rPr lang="en-US" sz="1400" b="1">
                <a:ea typeface="+mn-lt"/>
                <a:cs typeface="+mn-lt"/>
              </a:rPr>
              <a:t>Cost</a:t>
            </a:r>
            <a:r>
              <a:rPr lang="en-US" sz="1400">
                <a:ea typeface="+mn-lt"/>
                <a:cs typeface="+mn-lt"/>
              </a:rPr>
              <a:t>: ₹1500 x 25 = </a:t>
            </a:r>
            <a:r>
              <a:rPr lang="en-US" sz="1400" b="1">
                <a:ea typeface="+mn-lt"/>
                <a:cs typeface="+mn-lt"/>
              </a:rPr>
              <a:t>₹37,500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This wireless router is provided to each flat. It is a dual band router to support more mobile devices.</a:t>
            </a:r>
            <a:endParaRPr lang="en-US" sz="1400">
              <a:cs typeface="Calibri"/>
            </a:endParaRPr>
          </a:p>
          <a:p>
            <a:r>
              <a:rPr lang="en-US" sz="1400">
                <a:cs typeface="Calibri"/>
              </a:rPr>
              <a:t>1 for each flat</a:t>
            </a:r>
            <a:endParaRPr lang="en-US" sz="1400" b="1" dirty="0">
              <a:cs typeface="Calibri"/>
            </a:endParaRPr>
          </a:p>
          <a:p>
            <a:r>
              <a:rPr lang="en-US" sz="1400" b="1">
                <a:cs typeface="Calibri"/>
              </a:rPr>
              <a:t>Quantity</a:t>
            </a:r>
            <a:r>
              <a:rPr lang="en-US" sz="1400">
                <a:cs typeface="Calibri"/>
              </a:rPr>
              <a:t>: 1 x 384 flats + 1 spare </a:t>
            </a:r>
            <a:r>
              <a:rPr lang="en-US" sz="1400" dirty="0">
                <a:cs typeface="Calibri"/>
              </a:rPr>
              <a:t>= </a:t>
            </a:r>
            <a:r>
              <a:rPr lang="en-US" sz="1400" b="1">
                <a:cs typeface="Calibri"/>
              </a:rPr>
              <a:t>385</a:t>
            </a:r>
          </a:p>
          <a:p>
            <a:r>
              <a:rPr lang="en-US" sz="1400" b="1">
                <a:cs typeface="Calibri"/>
              </a:rPr>
              <a:t>Cost</a:t>
            </a:r>
            <a:r>
              <a:rPr lang="en-US" sz="1400">
                <a:cs typeface="Calibri"/>
              </a:rPr>
              <a:t>: </a:t>
            </a:r>
            <a:r>
              <a:rPr lang="en-US" sz="1400">
                <a:ea typeface="+mn-lt"/>
                <a:cs typeface="+mn-lt"/>
              </a:rPr>
              <a:t>₹1700 x 385 = </a:t>
            </a:r>
            <a:r>
              <a:rPr lang="en-US" sz="1400" b="1">
                <a:ea typeface="+mn-lt"/>
                <a:cs typeface="+mn-lt"/>
              </a:rPr>
              <a:t>₹6,54,500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TP-Link Archer A5 AC 1200 WiFi Dual Band Wireless Router</a:t>
            </a:r>
            <a:endParaRPr lang="en-US"/>
          </a:p>
        </p:txBody>
      </p:sp>
      <p:pic>
        <p:nvPicPr>
          <p:cNvPr id="19" name="Picture 19" descr="A picture containing game, sport&#10;&#10;Description automatically generated">
            <a:extLst>
              <a:ext uri="{FF2B5EF4-FFF2-40B4-BE49-F238E27FC236}">
                <a16:creationId xmlns:a16="http://schemas.microsoft.com/office/drawing/2014/main" id="{06C2073D-BC64-4533-8BA5-111816ACAAA7}"/>
              </a:ext>
            </a:extLst>
          </p:cNvPr>
          <p:cNvPicPr>
            <a:picLocks noChangeAspect="1"/>
          </p:cNvPicPr>
          <p:nvPr/>
        </p:nvPicPr>
        <p:blipFill>
          <a:blip r:embed="rId3"/>
          <a:stretch>
            <a:fillRect/>
          </a:stretch>
        </p:blipFill>
        <p:spPr>
          <a:xfrm>
            <a:off x="8844845" y="3510845"/>
            <a:ext cx="3349977" cy="3349977"/>
          </a:xfrm>
          <a:prstGeom prst="rect">
            <a:avLst/>
          </a:prstGeom>
        </p:spPr>
      </p:pic>
    </p:spTree>
    <p:extLst>
      <p:ext uri="{BB962C8B-B14F-4D97-AF65-F5344CB8AC3E}">
        <p14:creationId xmlns:p14="http://schemas.microsoft.com/office/powerpoint/2010/main" val="3198302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A close up of a device&#10;&#10;Description automatically generated">
            <a:extLst>
              <a:ext uri="{FF2B5EF4-FFF2-40B4-BE49-F238E27FC236}">
                <a16:creationId xmlns:a16="http://schemas.microsoft.com/office/drawing/2014/main" id="{6E589432-34C7-46E0-BE11-C1E33219004A}"/>
              </a:ext>
            </a:extLst>
          </p:cNvPr>
          <p:cNvPicPr>
            <a:picLocks noChangeAspect="1"/>
          </p:cNvPicPr>
          <p:nvPr/>
        </p:nvPicPr>
        <p:blipFill>
          <a:blip r:embed="rId2"/>
          <a:stretch>
            <a:fillRect/>
          </a:stretch>
        </p:blipFill>
        <p:spPr>
          <a:xfrm>
            <a:off x="1450622" y="2833512"/>
            <a:ext cx="4041421" cy="4027310"/>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2U Wall mount Cabinet Box</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Holds the network devices onto the wall, for stable setup.</a:t>
            </a:r>
          </a:p>
          <a:p>
            <a:r>
              <a:rPr lang="en-US" sz="1400">
                <a:ea typeface="+mn-lt"/>
                <a:cs typeface="+mn-lt"/>
              </a:rPr>
              <a:t>1 per floor + 2 for club + 1 for basement/block + 1 external/block + 1 entry/exit</a:t>
            </a:r>
            <a:endParaRPr lang="en-US" sz="1400" dirty="0">
              <a:ea typeface="+mn-lt"/>
              <a:cs typeface="+mn-lt"/>
            </a:endParaRPr>
          </a:p>
          <a:p>
            <a:r>
              <a:rPr lang="en-US" sz="1400" b="1">
                <a:ea typeface="+mn-lt"/>
                <a:cs typeface="+mn-lt"/>
              </a:rPr>
              <a:t>Quantity</a:t>
            </a:r>
            <a:r>
              <a:rPr lang="en-US" sz="1400">
                <a:ea typeface="+mn-lt"/>
                <a:cs typeface="+mn-lt"/>
              </a:rPr>
              <a:t>: 1 x 14 floors x 4 blocks + 1 x 15 floors + 2 club + (1 + 1) x 5 blocks + 1 entry + 1 spare = 8</a:t>
            </a:r>
            <a:r>
              <a:rPr lang="en-US" sz="1400" b="1" dirty="0">
                <a:ea typeface="+mn-lt"/>
                <a:cs typeface="+mn-lt"/>
              </a:rPr>
              <a:t>5</a:t>
            </a:r>
          </a:p>
          <a:p>
            <a:r>
              <a:rPr lang="en-US" sz="1400" b="1">
                <a:ea typeface="+mn-lt"/>
                <a:cs typeface="+mn-lt"/>
              </a:rPr>
              <a:t>Cost</a:t>
            </a:r>
            <a:r>
              <a:rPr lang="en-US" sz="1400">
                <a:ea typeface="+mn-lt"/>
                <a:cs typeface="+mn-lt"/>
              </a:rPr>
              <a:t>: ₹1300 x 85 = </a:t>
            </a:r>
            <a:r>
              <a:rPr lang="en-US" sz="1400" b="1">
                <a:ea typeface="+mn-lt"/>
                <a:cs typeface="+mn-lt"/>
              </a:rPr>
              <a:t>₹1,10,500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Holds the network devices onto the wall, for stable setup</a:t>
            </a:r>
            <a:r>
              <a:rPr lang="en-US" sz="1400" dirty="0">
                <a:ea typeface="+mn-lt"/>
                <a:cs typeface="+mn-lt"/>
              </a:rPr>
              <a:t>.</a:t>
            </a:r>
            <a:endParaRPr lang="en-US" dirty="0"/>
          </a:p>
          <a:p>
            <a:r>
              <a:rPr lang="en-US" sz="1400">
                <a:cs typeface="Calibri"/>
              </a:rPr>
              <a:t>1 per block (for switches) + 1 for central router</a:t>
            </a:r>
            <a:endParaRPr lang="en-US" sz="1400" b="1">
              <a:cs typeface="Calibri"/>
            </a:endParaRPr>
          </a:p>
          <a:p>
            <a:r>
              <a:rPr lang="en-US" sz="1400" b="1">
                <a:cs typeface="Calibri"/>
              </a:rPr>
              <a:t>Quantity</a:t>
            </a:r>
            <a:r>
              <a:rPr lang="en-US" sz="1400">
                <a:cs typeface="Calibri"/>
              </a:rPr>
              <a:t>: 1 x 5 blocks + 1 =</a:t>
            </a:r>
            <a:r>
              <a:rPr lang="en-US" sz="1400" dirty="0">
                <a:cs typeface="Calibri"/>
              </a:rPr>
              <a:t> </a:t>
            </a:r>
            <a:r>
              <a:rPr lang="en-US" sz="1400" b="1">
                <a:cs typeface="Calibri"/>
              </a:rPr>
              <a:t>6</a:t>
            </a:r>
          </a:p>
          <a:p>
            <a:r>
              <a:rPr lang="en-US" sz="1400" b="1">
                <a:cs typeface="Calibri"/>
              </a:rPr>
              <a:t>Cost</a:t>
            </a:r>
            <a:r>
              <a:rPr lang="en-US" sz="1400">
                <a:cs typeface="Calibri"/>
              </a:rPr>
              <a:t>: </a:t>
            </a:r>
            <a:r>
              <a:rPr lang="en-US" sz="1400">
                <a:ea typeface="+mn-lt"/>
                <a:cs typeface="+mn-lt"/>
              </a:rPr>
              <a:t>₹8000 x 6 = </a:t>
            </a:r>
            <a:r>
              <a:rPr lang="en-US" sz="1400" b="1">
                <a:ea typeface="+mn-lt"/>
                <a:cs typeface="+mn-lt"/>
              </a:rPr>
              <a:t>₹48,000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12U Wall mount Network Rack</a:t>
            </a:r>
            <a:endParaRPr lang="en-US"/>
          </a:p>
        </p:txBody>
      </p:sp>
      <p:pic>
        <p:nvPicPr>
          <p:cNvPr id="5" name="Picture 5" descr="A picture containing sitting, monitor, table, television&#10;&#10;Description automatically generated">
            <a:extLst>
              <a:ext uri="{FF2B5EF4-FFF2-40B4-BE49-F238E27FC236}">
                <a16:creationId xmlns:a16="http://schemas.microsoft.com/office/drawing/2014/main" id="{B94C941A-6CCD-4A53-83E4-B8930B6BCB2E}"/>
              </a:ext>
            </a:extLst>
          </p:cNvPr>
          <p:cNvPicPr>
            <a:picLocks noChangeAspect="1"/>
          </p:cNvPicPr>
          <p:nvPr/>
        </p:nvPicPr>
        <p:blipFill>
          <a:blip r:embed="rId3"/>
          <a:stretch>
            <a:fillRect/>
          </a:stretch>
        </p:blipFill>
        <p:spPr>
          <a:xfrm>
            <a:off x="8604956" y="2641866"/>
            <a:ext cx="3589866" cy="4213046"/>
          </a:xfrm>
          <a:prstGeom prst="rect">
            <a:avLst/>
          </a:prstGeom>
        </p:spPr>
      </p:pic>
    </p:spTree>
    <p:extLst>
      <p:ext uri="{BB962C8B-B14F-4D97-AF65-F5344CB8AC3E}">
        <p14:creationId xmlns:p14="http://schemas.microsoft.com/office/powerpoint/2010/main" val="945516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Cat6 RJ45 Connector Plugs w/ Hood</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This is the connector for Cat6 cable with staggered</a:t>
            </a:r>
            <a:r>
              <a:rPr lang="en-US" sz="1400" dirty="0">
                <a:ea typeface="+mn-lt"/>
                <a:cs typeface="+mn-lt"/>
              </a:rPr>
              <a:t> </a:t>
            </a:r>
            <a:r>
              <a:rPr lang="en-US" sz="1400">
                <a:ea typeface="+mn-lt"/>
                <a:cs typeface="+mn-lt"/>
              </a:rPr>
              <a:t>pins, which helps isolate signals at the port. It also minimizes distance from cable to reduce cross-talk.</a:t>
            </a:r>
            <a:endParaRPr lang="en-US" sz="1400" dirty="0">
              <a:ea typeface="+mn-lt"/>
              <a:cs typeface="+mn-lt"/>
            </a:endParaRPr>
          </a:p>
          <a:p>
            <a:r>
              <a:rPr lang="en-US" sz="1400">
                <a:ea typeface="+mn-lt"/>
                <a:cs typeface="+mn-lt"/>
              </a:rPr>
              <a:t>2 per flat, 4 + 6 per floor (camera), 2 for external long connections, 2 for external short connections, 2 for block-block connections</a:t>
            </a:r>
            <a:r>
              <a:rPr lang="en-US" sz="1400" dirty="0">
                <a:ea typeface="+mn-lt"/>
                <a:cs typeface="+mn-lt"/>
              </a:rPr>
              <a:t>.</a:t>
            </a:r>
            <a:endParaRPr lang="en-US" sz="1400" b="1" dirty="0">
              <a:ea typeface="+mn-lt"/>
              <a:cs typeface="+mn-lt"/>
            </a:endParaRPr>
          </a:p>
          <a:p>
            <a:r>
              <a:rPr lang="en-US" sz="1400" b="1">
                <a:ea typeface="+mn-lt"/>
                <a:cs typeface="+mn-lt"/>
              </a:rPr>
              <a:t>Quantity</a:t>
            </a:r>
            <a:r>
              <a:rPr lang="en-US" sz="1400">
                <a:ea typeface="+mn-lt"/>
                <a:cs typeface="+mn-lt"/>
              </a:rPr>
              <a:t>: 2 x 384 flats + 10 x 14 floors x 4 blocks + 10 x 15 floors + 2 x (15 basement + 15 footpath cam + 15 wireless AP) + 2 x 2 entry/exit + 2 x (3 + 3 + 3) + 2 + 2 x 4 blocks +  400 spare = 2</a:t>
            </a:r>
            <a:r>
              <a:rPr lang="en-US" sz="1400" b="1">
                <a:ea typeface="+mn-lt"/>
                <a:cs typeface="+mn-lt"/>
              </a:rPr>
              <a:t>000</a:t>
            </a:r>
            <a:endParaRPr lang="en-US" sz="1400">
              <a:ea typeface="+mn-lt"/>
              <a:cs typeface="+mn-lt"/>
            </a:endParaRPr>
          </a:p>
          <a:p>
            <a:r>
              <a:rPr lang="en-US" sz="1400" b="1">
                <a:ea typeface="+mn-lt"/>
                <a:cs typeface="+mn-lt"/>
              </a:rPr>
              <a:t>Cost</a:t>
            </a:r>
            <a:r>
              <a:rPr lang="en-US" sz="1400">
                <a:ea typeface="+mn-lt"/>
                <a:cs typeface="+mn-lt"/>
              </a:rPr>
              <a:t>: ₹9 x 2000 = </a:t>
            </a:r>
            <a:r>
              <a:rPr lang="en-US" sz="1400" b="1">
                <a:ea typeface="+mn-lt"/>
                <a:cs typeface="+mn-lt"/>
              </a:rPr>
              <a:t>₹18,000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Cat 6 cable supports 10Gbps utp 55m &amp; 1Gbps upto 100m. Unlike Cat5e cable its wire pairs are twisted tighter, and it has a central plastic pair separator to maintain inter-pair distance as mentioned in the Cat6 specification. It is used for all cabling for uniformit</a:t>
            </a:r>
            <a:r>
              <a:rPr lang="en-US" sz="1400" dirty="0">
                <a:ea typeface="+mn-lt"/>
                <a:cs typeface="+mn-lt"/>
              </a:rPr>
              <a:t>y sake.</a:t>
            </a:r>
            <a:endParaRPr lang="en-US" dirty="0"/>
          </a:p>
          <a:p>
            <a:r>
              <a:rPr lang="en-US" sz="1400">
                <a:cs typeface="Calibri"/>
              </a:rPr>
              <a:t>Avg. 10m per flat, avg. 40m + 30m (camera) per floor, 20m for external long connections, 10m for external short connections (including club house), 60m for block-block connections.</a:t>
            </a:r>
          </a:p>
          <a:p>
            <a:r>
              <a:rPr lang="en-US" sz="1400" b="1">
                <a:cs typeface="Calibri"/>
              </a:rPr>
              <a:t>Quantity</a:t>
            </a:r>
            <a:r>
              <a:rPr lang="en-US" sz="1400">
                <a:cs typeface="Calibri"/>
              </a:rPr>
              <a:t>: 10 x 384 flats + 70 x 2 x 14 floors x 4 blocks + 70 x 2 x 15 floors + 10 x (15 basement + 15 footpath cam + 15 wireless AP) + 10 x 2 entry/exit + 20 x (3 + 3 + 3) + 20 + 60 x 4 blocks +  310 spare = 1</a:t>
            </a:r>
            <a:r>
              <a:rPr lang="en-US" sz="1400" b="1">
                <a:cs typeface="Calibri"/>
              </a:rPr>
              <a:t>5000</a:t>
            </a:r>
          </a:p>
          <a:p>
            <a:r>
              <a:rPr lang="en-US" sz="1400" b="1">
                <a:cs typeface="Calibri"/>
              </a:rPr>
              <a:t>Cost</a:t>
            </a:r>
            <a:r>
              <a:rPr lang="en-US" sz="1400">
                <a:cs typeface="Calibri"/>
              </a:rPr>
              <a:t>: </a:t>
            </a:r>
            <a:r>
              <a:rPr lang="en-US" sz="1400">
                <a:ea typeface="+mn-lt"/>
                <a:cs typeface="+mn-lt"/>
              </a:rPr>
              <a:t>₹10 x 15000 = </a:t>
            </a:r>
            <a:r>
              <a:rPr lang="en-US" sz="1400" b="1">
                <a:ea typeface="+mn-lt"/>
                <a:cs typeface="+mn-lt"/>
              </a:rPr>
              <a:t>₹1,50,000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Cat6 Ethernet Cable (Roll)</a:t>
            </a:r>
            <a:endParaRPr lang="en-US"/>
          </a:p>
        </p:txBody>
      </p:sp>
      <p:pic>
        <p:nvPicPr>
          <p:cNvPr id="16" name="Picture 16" descr="A close up of a device&#10;&#10;Description automatically generated">
            <a:extLst>
              <a:ext uri="{FF2B5EF4-FFF2-40B4-BE49-F238E27FC236}">
                <a16:creationId xmlns:a16="http://schemas.microsoft.com/office/drawing/2014/main" id="{4B75C2B7-C5D1-4148-868F-8D352954DEEE}"/>
              </a:ext>
            </a:extLst>
          </p:cNvPr>
          <p:cNvPicPr>
            <a:picLocks noChangeAspect="1"/>
          </p:cNvPicPr>
          <p:nvPr/>
        </p:nvPicPr>
        <p:blipFill>
          <a:blip r:embed="rId2"/>
          <a:stretch>
            <a:fillRect/>
          </a:stretch>
        </p:blipFill>
        <p:spPr>
          <a:xfrm>
            <a:off x="1761067" y="4588157"/>
            <a:ext cx="3434644" cy="2084353"/>
          </a:xfrm>
          <a:prstGeom prst="rect">
            <a:avLst/>
          </a:prstGeom>
        </p:spPr>
      </p:pic>
      <p:pic>
        <p:nvPicPr>
          <p:cNvPr id="5" name="Picture 5" descr="A close up of a cable&#10;&#10;Description automatically generated">
            <a:extLst>
              <a:ext uri="{FF2B5EF4-FFF2-40B4-BE49-F238E27FC236}">
                <a16:creationId xmlns:a16="http://schemas.microsoft.com/office/drawing/2014/main" id="{4BF32FC4-A129-4331-B6C8-8D958918A4E3}"/>
              </a:ext>
            </a:extLst>
          </p:cNvPr>
          <p:cNvPicPr>
            <a:picLocks noChangeAspect="1"/>
          </p:cNvPicPr>
          <p:nvPr/>
        </p:nvPicPr>
        <p:blipFill>
          <a:blip r:embed="rId3"/>
          <a:stretch>
            <a:fillRect/>
          </a:stretch>
        </p:blipFill>
        <p:spPr>
          <a:xfrm>
            <a:off x="9564511" y="4315178"/>
            <a:ext cx="2503311" cy="2545644"/>
          </a:xfrm>
          <a:prstGeom prst="rect">
            <a:avLst/>
          </a:prstGeom>
        </p:spPr>
      </p:pic>
    </p:spTree>
    <p:extLst>
      <p:ext uri="{BB962C8B-B14F-4D97-AF65-F5344CB8AC3E}">
        <p14:creationId xmlns:p14="http://schemas.microsoft.com/office/powerpoint/2010/main" val="137992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A picture containing jack, brick&#10;&#10;Description automatically generated">
            <a:extLst>
              <a:ext uri="{FF2B5EF4-FFF2-40B4-BE49-F238E27FC236}">
                <a16:creationId xmlns:a16="http://schemas.microsoft.com/office/drawing/2014/main" id="{CF6969C7-6622-432D-966A-E6B29CAA4B01}"/>
              </a:ext>
            </a:extLst>
          </p:cNvPr>
          <p:cNvPicPr>
            <a:picLocks noChangeAspect="1"/>
          </p:cNvPicPr>
          <p:nvPr/>
        </p:nvPicPr>
        <p:blipFill>
          <a:blip r:embed="rId2"/>
          <a:stretch>
            <a:fillRect/>
          </a:stretch>
        </p:blipFill>
        <p:spPr>
          <a:xfrm>
            <a:off x="1761067" y="3482623"/>
            <a:ext cx="3349976" cy="3378199"/>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RJ45 Cat6 Cable Jointer (Couple Plug)</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is used to connect together 2 ethernet cables to form a longer cable. It also helps for maintaining some modularity.</a:t>
            </a:r>
            <a:endParaRPr lang="en-US" sz="1400" dirty="0">
              <a:ea typeface="+mn-lt"/>
              <a:cs typeface="+mn-lt"/>
            </a:endParaRPr>
          </a:p>
          <a:p>
            <a:r>
              <a:rPr lang="en-US" sz="1400">
                <a:ea typeface="+mn-lt"/>
                <a:cs typeface="+mn-lt"/>
              </a:rPr>
              <a:t>2 per IP security camera &amp; wireless AP.</a:t>
            </a:r>
          </a:p>
          <a:p>
            <a:r>
              <a:rPr lang="en-US" sz="1400" b="1">
                <a:ea typeface="+mn-lt"/>
                <a:cs typeface="+mn-lt"/>
              </a:rPr>
              <a:t>Quantity</a:t>
            </a:r>
            <a:r>
              <a:rPr lang="en-US" sz="1400">
                <a:ea typeface="+mn-lt"/>
                <a:cs typeface="+mn-lt"/>
              </a:rPr>
              <a:t>: 2 x (15 basement + 15 footpath cam + 15 wireless AP) + 2 x 2 entry/exit cam + 6 spares = </a:t>
            </a:r>
            <a:r>
              <a:rPr lang="en-US" sz="1400" b="1" dirty="0">
                <a:ea typeface="+mn-lt"/>
                <a:cs typeface="+mn-lt"/>
              </a:rPr>
              <a:t>100</a:t>
            </a:r>
          </a:p>
          <a:p>
            <a:r>
              <a:rPr lang="en-US" sz="1400" b="1">
                <a:ea typeface="+mn-lt"/>
                <a:cs typeface="+mn-lt"/>
              </a:rPr>
              <a:t>Cost</a:t>
            </a:r>
            <a:r>
              <a:rPr lang="en-US" sz="1400">
                <a:ea typeface="+mn-lt"/>
                <a:cs typeface="+mn-lt"/>
              </a:rPr>
              <a:t>: ₹30 x 100 = </a:t>
            </a:r>
            <a:r>
              <a:rPr lang="en-US" sz="1400" b="1">
                <a:ea typeface="+mn-lt"/>
                <a:cs typeface="+mn-lt"/>
              </a:rPr>
              <a:t>₹3,000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It makes it easy to make a connection between a port in a patch panel to a port on a network device. It is usually made of stranded copper wire for repeated use.</a:t>
            </a:r>
            <a:endParaRPr lang="en-US" sz="1400">
              <a:cs typeface="Calibri"/>
            </a:endParaRPr>
          </a:p>
          <a:p>
            <a:r>
              <a:rPr lang="en-US" sz="1400">
                <a:ea typeface="+mn-lt"/>
                <a:cs typeface="+mn-lt"/>
              </a:rPr>
              <a:t>16 needed per floor (inc. club house). 48 needed per block, central room &amp; a few spares.</a:t>
            </a:r>
          </a:p>
          <a:p>
            <a:r>
              <a:rPr lang="en-US" sz="1400" b="1">
                <a:ea typeface="+mn-lt"/>
                <a:cs typeface="+mn-lt"/>
              </a:rPr>
              <a:t>Quantity</a:t>
            </a:r>
            <a:r>
              <a:rPr lang="en-US" sz="1400">
                <a:ea typeface="+mn-lt"/>
                <a:cs typeface="+mn-lt"/>
              </a:rPr>
              <a:t>: 16 x 14 floors x 4 blocks + 16 x 15 floors + 16 x 2 club + 48 x 5 blocks + 48 central + 44 spares = 1500</a:t>
            </a:r>
          </a:p>
          <a:p>
            <a:r>
              <a:rPr lang="en-US" sz="1400" b="1">
                <a:cs typeface="Calibri"/>
              </a:rPr>
              <a:t>Cost</a:t>
            </a:r>
            <a:r>
              <a:rPr lang="en-US" sz="1400">
                <a:cs typeface="Calibri"/>
              </a:rPr>
              <a:t>: </a:t>
            </a:r>
            <a:r>
              <a:rPr lang="en-US" sz="1400">
                <a:ea typeface="+mn-lt"/>
                <a:cs typeface="+mn-lt"/>
              </a:rPr>
              <a:t>₹90 x 1500 = </a:t>
            </a:r>
            <a:r>
              <a:rPr lang="en-US" sz="1400" b="1">
                <a:ea typeface="+mn-lt"/>
                <a:cs typeface="+mn-lt"/>
              </a:rPr>
              <a:t>₹1,35,000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1.5m Cat6 Patch Cable</a:t>
            </a:r>
            <a:endParaRPr lang="en-US"/>
          </a:p>
        </p:txBody>
      </p:sp>
      <p:pic>
        <p:nvPicPr>
          <p:cNvPr id="13" name="Picture 13" descr="A picture containing cable, connector&#10;&#10;Description automatically generated">
            <a:extLst>
              <a:ext uri="{FF2B5EF4-FFF2-40B4-BE49-F238E27FC236}">
                <a16:creationId xmlns:a16="http://schemas.microsoft.com/office/drawing/2014/main" id="{155ABA65-748B-4AC5-BCF9-F25D45A546C8}"/>
              </a:ext>
            </a:extLst>
          </p:cNvPr>
          <p:cNvPicPr>
            <a:picLocks noChangeAspect="1"/>
          </p:cNvPicPr>
          <p:nvPr/>
        </p:nvPicPr>
        <p:blipFill>
          <a:blip r:embed="rId3"/>
          <a:stretch>
            <a:fillRect/>
          </a:stretch>
        </p:blipFill>
        <p:spPr>
          <a:xfrm>
            <a:off x="7391400" y="3888412"/>
            <a:ext cx="3349977" cy="2975841"/>
          </a:xfrm>
          <a:prstGeom prst="rect">
            <a:avLst/>
          </a:prstGeom>
        </p:spPr>
      </p:pic>
    </p:spTree>
    <p:extLst>
      <p:ext uri="{BB962C8B-B14F-4D97-AF65-F5344CB8AC3E}">
        <p14:creationId xmlns:p14="http://schemas.microsoft.com/office/powerpoint/2010/main" val="4237942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picture containing airplane&#10;&#10;Description automatically generated">
            <a:extLst>
              <a:ext uri="{FF2B5EF4-FFF2-40B4-BE49-F238E27FC236}">
                <a16:creationId xmlns:a16="http://schemas.microsoft.com/office/drawing/2014/main" id="{9F75EF25-97F9-4D6B-82F2-E565E9D99E42}"/>
              </a:ext>
            </a:extLst>
          </p:cNvPr>
          <p:cNvPicPr>
            <a:picLocks noChangeAspect="1"/>
          </p:cNvPicPr>
          <p:nvPr/>
        </p:nvPicPr>
        <p:blipFill>
          <a:blip r:embed="rId2"/>
          <a:stretch>
            <a:fillRect/>
          </a:stretch>
        </p:blipFill>
        <p:spPr>
          <a:xfrm>
            <a:off x="6572956" y="3093156"/>
            <a:ext cx="5621866" cy="3762022"/>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M6 Cage Nuts, Washers &amp; Mounting screws for Server Rack &amp; Cabinet</a:t>
            </a:r>
            <a:endParaRPr lang="en-US"/>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is used to mount network devices to racks.</a:t>
            </a:r>
            <a:endParaRPr lang="en-US" sz="1400" dirty="0">
              <a:ea typeface="+mn-lt"/>
              <a:cs typeface="+mn-lt"/>
            </a:endParaRPr>
          </a:p>
          <a:p>
            <a:r>
              <a:rPr lang="en-US" sz="1400">
                <a:ea typeface="+mn-lt"/>
                <a:cs typeface="+mn-lt"/>
              </a:rPr>
              <a:t>16 needed per floor (inc. club house). 24 needed per block, central room &amp; a few spares.</a:t>
            </a:r>
          </a:p>
          <a:p>
            <a:r>
              <a:rPr lang="en-US" sz="1400" b="1">
                <a:ea typeface="+mn-lt"/>
                <a:cs typeface="+mn-lt"/>
              </a:rPr>
              <a:t>Quantity</a:t>
            </a:r>
            <a:r>
              <a:rPr lang="en-US" sz="1400">
                <a:ea typeface="+mn-lt"/>
                <a:cs typeface="+mn-lt"/>
              </a:rPr>
              <a:t>: 16 x 14 floors x 4 blocks + 16 x 15 floors + 16 x 2 club + 24 x 5 blocks + 24 central + 38 spares = 1350</a:t>
            </a:r>
          </a:p>
          <a:p>
            <a:r>
              <a:rPr lang="en-US" sz="1400" b="1">
                <a:ea typeface="+mn-lt"/>
                <a:cs typeface="+mn-lt"/>
              </a:rPr>
              <a:t>Cost</a:t>
            </a:r>
            <a:r>
              <a:rPr lang="en-US" sz="1400">
                <a:ea typeface="+mn-lt"/>
                <a:cs typeface="+mn-lt"/>
              </a:rPr>
              <a:t>: ₹20 x 1350 = </a:t>
            </a:r>
            <a:r>
              <a:rPr lang="en-US" sz="1400" b="1">
                <a:ea typeface="+mn-lt"/>
                <a:cs typeface="+mn-lt"/>
              </a:rPr>
              <a:t>₹27,000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Used to store additional length of cables below patch panel</a:t>
            </a:r>
            <a:r>
              <a:rPr lang="en-US" sz="1400" dirty="0">
                <a:ea typeface="+mn-lt"/>
                <a:cs typeface="+mn-lt"/>
              </a:rPr>
              <a:t>.</a:t>
            </a:r>
            <a:endParaRPr lang="en-US" dirty="0"/>
          </a:p>
          <a:p>
            <a:r>
              <a:rPr lang="en-US" sz="1400">
                <a:cs typeface="Calibri"/>
              </a:rPr>
              <a:t>1 needed per floor (inc. club house). 2 needed per block, central room &amp; a few spares.</a:t>
            </a:r>
            <a:endParaRPr lang="en-US" sz="1400">
              <a:ea typeface="+mn-lt"/>
              <a:cs typeface="+mn-lt"/>
            </a:endParaRPr>
          </a:p>
          <a:p>
            <a:r>
              <a:rPr lang="en-US" sz="1400" b="1">
                <a:cs typeface="Calibri"/>
              </a:rPr>
              <a:t>Quantity</a:t>
            </a:r>
            <a:r>
              <a:rPr lang="en-US" sz="1400">
                <a:cs typeface="Calibri"/>
              </a:rPr>
              <a:t>: 1 x 14 floors x 4 blocks + 1 x 15 floors + 1 x 2 club + 2 x 5 blocks + 2 central + 5 spares = </a:t>
            </a:r>
            <a:r>
              <a:rPr lang="en-US" sz="1400" dirty="0">
                <a:cs typeface="Calibri"/>
              </a:rPr>
              <a:t>90</a:t>
            </a:r>
            <a:endParaRPr lang="en-US" sz="1400" dirty="0">
              <a:ea typeface="+mn-lt"/>
              <a:cs typeface="+mn-lt"/>
            </a:endParaRPr>
          </a:p>
          <a:p>
            <a:r>
              <a:rPr lang="en-US" sz="1400" b="1">
                <a:cs typeface="Calibri"/>
              </a:rPr>
              <a:t>Cost</a:t>
            </a:r>
            <a:r>
              <a:rPr lang="en-US" sz="1400">
                <a:cs typeface="Calibri"/>
              </a:rPr>
              <a:t>: </a:t>
            </a:r>
            <a:r>
              <a:rPr lang="en-US" sz="1400">
                <a:ea typeface="+mn-lt"/>
                <a:cs typeface="+mn-lt"/>
              </a:rPr>
              <a:t>₹400 x 90 = </a:t>
            </a:r>
            <a:r>
              <a:rPr lang="en-US" sz="1400" b="1">
                <a:ea typeface="+mn-lt"/>
                <a:cs typeface="+mn-lt"/>
              </a:rPr>
              <a:t>₹36,000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Mass Rack 10" Tray</a:t>
            </a:r>
            <a:endParaRPr lang="en-US"/>
          </a:p>
        </p:txBody>
      </p:sp>
      <p:pic>
        <p:nvPicPr>
          <p:cNvPr id="12" name="Picture 12" descr="A close up of ware&#10;&#10;Description automatically generated">
            <a:extLst>
              <a:ext uri="{FF2B5EF4-FFF2-40B4-BE49-F238E27FC236}">
                <a16:creationId xmlns:a16="http://schemas.microsoft.com/office/drawing/2014/main" id="{520EC13C-6B24-4406-A1CF-0FB79E279C8D}"/>
              </a:ext>
            </a:extLst>
          </p:cNvPr>
          <p:cNvPicPr>
            <a:picLocks noChangeAspect="1"/>
          </p:cNvPicPr>
          <p:nvPr/>
        </p:nvPicPr>
        <p:blipFill>
          <a:blip r:embed="rId3"/>
          <a:stretch>
            <a:fillRect/>
          </a:stretch>
        </p:blipFill>
        <p:spPr>
          <a:xfrm>
            <a:off x="2071511" y="4117622"/>
            <a:ext cx="2743200" cy="2743200"/>
          </a:xfrm>
          <a:prstGeom prst="rect">
            <a:avLst/>
          </a:prstGeom>
        </p:spPr>
      </p:pic>
    </p:spTree>
    <p:extLst>
      <p:ext uri="{BB962C8B-B14F-4D97-AF65-F5344CB8AC3E}">
        <p14:creationId xmlns:p14="http://schemas.microsoft.com/office/powerpoint/2010/main" val="3741023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text&#10;&#10;Description automatically generated">
            <a:extLst>
              <a:ext uri="{FF2B5EF4-FFF2-40B4-BE49-F238E27FC236}">
                <a16:creationId xmlns:a16="http://schemas.microsoft.com/office/drawing/2014/main" id="{B50A087A-E9B9-4B81-9EFE-BC1213919837}"/>
              </a:ext>
            </a:extLst>
          </p:cNvPr>
          <p:cNvPicPr>
            <a:picLocks noChangeAspect="1"/>
          </p:cNvPicPr>
          <p:nvPr/>
        </p:nvPicPr>
        <p:blipFill>
          <a:blip r:embed="rId2"/>
          <a:stretch>
            <a:fillRect/>
          </a:stretch>
        </p:blipFill>
        <p:spPr>
          <a:xfrm>
            <a:off x="1436511" y="2398889"/>
            <a:ext cx="4013200" cy="4459111"/>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D-Link 24-port Cat6 Patch Panel</a:t>
            </a:r>
            <a:endParaRPr lang="en-US" sz="2400" b="1" dirty="0">
              <a:cs typeface="Calibri Light"/>
            </a:endParaRPr>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has ready to use RJ45 sockets on a panel that can be directly attacked to a network rack. This helps in cable management, and allows one to easily visualize, setup and debug network connections to switches / routers.</a:t>
            </a:r>
          </a:p>
          <a:p>
            <a:r>
              <a:rPr lang="en-US" sz="1400">
                <a:ea typeface="+mn-lt"/>
                <a:cs typeface="+mn-lt"/>
              </a:rPr>
              <a:t>1 needed per floor (inc. club house). 2 needed per block, central room &amp; a few spares.</a:t>
            </a:r>
          </a:p>
          <a:p>
            <a:r>
              <a:rPr lang="en-US" sz="1400" b="1">
                <a:ea typeface="+mn-lt"/>
                <a:cs typeface="+mn-lt"/>
              </a:rPr>
              <a:t>Quantity</a:t>
            </a:r>
            <a:r>
              <a:rPr lang="en-US" sz="1400">
                <a:ea typeface="+mn-lt"/>
                <a:cs typeface="+mn-lt"/>
              </a:rPr>
              <a:t>: 1 x 14 floors x 4 blocks + 1 x 15 floors + 1 x 2 club + 2 x 5 blocks + 2 central + 5 spares = 90</a:t>
            </a:r>
          </a:p>
          <a:p>
            <a:r>
              <a:rPr lang="en-US" sz="1400" b="1">
                <a:ea typeface="+mn-lt"/>
                <a:cs typeface="+mn-lt"/>
              </a:rPr>
              <a:t>Cost</a:t>
            </a:r>
            <a:r>
              <a:rPr lang="en-US" sz="1400">
                <a:ea typeface="+mn-lt"/>
                <a:cs typeface="+mn-lt"/>
              </a:rPr>
              <a:t>: ₹3000 x 90 = </a:t>
            </a:r>
            <a:r>
              <a:rPr lang="en-US" sz="1400" b="1">
                <a:ea typeface="+mn-lt"/>
                <a:cs typeface="+mn-lt"/>
              </a:rPr>
              <a:t>₹2,70,000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This is a multitool that enables ethernet cables to be cut, insulation stripped, and the crimped onto a, RJ45 connector.</a:t>
            </a:r>
            <a:endParaRPr lang="en-US">
              <a:cs typeface="Calibri" panose="020F0502020204030204"/>
            </a:endParaRPr>
          </a:p>
          <a:p>
            <a:r>
              <a:rPr lang="en-US" sz="1400">
                <a:cs typeface="Calibri"/>
              </a:rPr>
              <a:t>Would be useful when performing network setup to the flats, per floor cabinets as well as in network rack for server room. Preferable to have one spare per block.</a:t>
            </a:r>
          </a:p>
          <a:p>
            <a:r>
              <a:rPr lang="en-US" sz="1400" b="1">
                <a:cs typeface="Calibri"/>
              </a:rPr>
              <a:t>Quantity</a:t>
            </a:r>
            <a:r>
              <a:rPr lang="en-US" sz="1400">
                <a:cs typeface="Calibri"/>
              </a:rPr>
              <a:t>: 5 blocks x 1 = </a:t>
            </a:r>
            <a:r>
              <a:rPr lang="en-US" sz="1400" b="1">
                <a:cs typeface="Calibri"/>
              </a:rPr>
              <a:t>5</a:t>
            </a:r>
            <a:endParaRPr lang="en-US" sz="1400" b="1" dirty="0">
              <a:cs typeface="Calibri"/>
            </a:endParaRPr>
          </a:p>
          <a:p>
            <a:r>
              <a:rPr lang="en-US" sz="1400" b="1">
                <a:cs typeface="Calibri"/>
              </a:rPr>
              <a:t>Cost</a:t>
            </a:r>
            <a:r>
              <a:rPr lang="en-US" sz="1400">
                <a:cs typeface="Calibri"/>
              </a:rPr>
              <a:t>: </a:t>
            </a:r>
            <a:r>
              <a:rPr lang="en-US" sz="1400">
                <a:ea typeface="+mn-lt"/>
                <a:cs typeface="+mn-lt"/>
              </a:rPr>
              <a:t>₹600 x 5 = </a:t>
            </a:r>
            <a:r>
              <a:rPr lang="en-US" sz="1400" b="1">
                <a:ea typeface="+mn-lt"/>
                <a:cs typeface="+mn-lt"/>
              </a:rPr>
              <a:t>₹3,000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RJ45/11 Crimper, Cutter &amp; Stripper Tool</a:t>
            </a:r>
          </a:p>
        </p:txBody>
      </p:sp>
      <p:pic>
        <p:nvPicPr>
          <p:cNvPr id="8" name="Picture 9" descr="A picture containing logo&#10;&#10;Description automatically generated">
            <a:extLst>
              <a:ext uri="{FF2B5EF4-FFF2-40B4-BE49-F238E27FC236}">
                <a16:creationId xmlns:a16="http://schemas.microsoft.com/office/drawing/2014/main" id="{37A58584-6A8C-4518-9A6D-A4E19842165E}"/>
              </a:ext>
            </a:extLst>
          </p:cNvPr>
          <p:cNvPicPr>
            <a:picLocks noChangeAspect="1"/>
          </p:cNvPicPr>
          <p:nvPr/>
        </p:nvPicPr>
        <p:blipFill>
          <a:blip r:embed="rId3"/>
          <a:stretch>
            <a:fillRect/>
          </a:stretch>
        </p:blipFill>
        <p:spPr>
          <a:xfrm>
            <a:off x="8393290" y="3042547"/>
            <a:ext cx="3745088" cy="3820907"/>
          </a:xfrm>
          <a:prstGeom prst="rect">
            <a:avLst/>
          </a:prstGeom>
        </p:spPr>
      </p:pic>
    </p:spTree>
    <p:extLst>
      <p:ext uri="{BB962C8B-B14F-4D97-AF65-F5344CB8AC3E}">
        <p14:creationId xmlns:p14="http://schemas.microsoft.com/office/powerpoint/2010/main" val="2613817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picture containing text&#10;&#10;Description automatically generated">
            <a:extLst>
              <a:ext uri="{FF2B5EF4-FFF2-40B4-BE49-F238E27FC236}">
                <a16:creationId xmlns:a16="http://schemas.microsoft.com/office/drawing/2014/main" id="{929A4131-6AD6-4244-B845-14872DC38B5D}"/>
              </a:ext>
            </a:extLst>
          </p:cNvPr>
          <p:cNvPicPr>
            <a:picLocks noChangeAspect="1"/>
          </p:cNvPicPr>
          <p:nvPr/>
        </p:nvPicPr>
        <p:blipFill>
          <a:blip r:embed="rId2"/>
          <a:stretch>
            <a:fillRect/>
          </a:stretch>
        </p:blipFill>
        <p:spPr>
          <a:xfrm>
            <a:off x="2381956" y="3371292"/>
            <a:ext cx="3505199" cy="3403306"/>
          </a:xfrm>
          <a:prstGeom prst="rect">
            <a:avLst/>
          </a:prstGeom>
        </p:spPr>
      </p:pic>
      <p:pic>
        <p:nvPicPr>
          <p:cNvPr id="5" name="Picture 5" descr="A close up of a device&#10;&#10;Description automatically generated">
            <a:extLst>
              <a:ext uri="{FF2B5EF4-FFF2-40B4-BE49-F238E27FC236}">
                <a16:creationId xmlns:a16="http://schemas.microsoft.com/office/drawing/2014/main" id="{FE0E6698-D006-4BD9-92A2-DAA9FB7E863B}"/>
              </a:ext>
            </a:extLst>
          </p:cNvPr>
          <p:cNvPicPr>
            <a:picLocks noChangeAspect="1"/>
          </p:cNvPicPr>
          <p:nvPr/>
        </p:nvPicPr>
        <p:blipFill>
          <a:blip r:embed="rId3"/>
          <a:stretch>
            <a:fillRect/>
          </a:stretch>
        </p:blipFill>
        <p:spPr>
          <a:xfrm>
            <a:off x="8350956" y="3016956"/>
            <a:ext cx="3843865" cy="3843865"/>
          </a:xfrm>
          <a:prstGeom prst="rect">
            <a:avLst/>
          </a:prstGeom>
        </p:spPr>
      </p:pic>
      <p:sp>
        <p:nvSpPr>
          <p:cNvPr id="2" name="Title 1">
            <a:extLst>
              <a:ext uri="{FF2B5EF4-FFF2-40B4-BE49-F238E27FC236}">
                <a16:creationId xmlns:a16="http://schemas.microsoft.com/office/drawing/2014/main" id="{B9E49694-C4B1-41C1-B7D3-FF43E057BAE3}"/>
              </a:ext>
            </a:extLst>
          </p:cNvPr>
          <p:cNvSpPr>
            <a:spLocks noGrp="1"/>
          </p:cNvSpPr>
          <p:nvPr>
            <p:ph type="title"/>
          </p:nvPr>
        </p:nvSpPr>
        <p:spPr>
          <a:xfrm>
            <a:off x="838200" y="365125"/>
            <a:ext cx="5252156" cy="1353785"/>
          </a:xfrm>
        </p:spPr>
        <p:txBody>
          <a:bodyPr>
            <a:normAutofit/>
          </a:bodyPr>
          <a:lstStyle/>
          <a:p>
            <a:r>
              <a:rPr lang="en-US" sz="2400" b="1">
                <a:cs typeface="Calibri Light"/>
              </a:rPr>
              <a:t>River Fox Punch Down Tool Cat 5e/6</a:t>
            </a:r>
            <a:endParaRPr lang="en-US" sz="2400" b="1" dirty="0">
              <a:cs typeface="Calibri Light"/>
            </a:endParaRPr>
          </a:p>
        </p:txBody>
      </p:sp>
      <p:sp>
        <p:nvSpPr>
          <p:cNvPr id="3" name="Content Placeholder 2">
            <a:extLst>
              <a:ext uri="{FF2B5EF4-FFF2-40B4-BE49-F238E27FC236}">
                <a16:creationId xmlns:a16="http://schemas.microsoft.com/office/drawing/2014/main" id="{A9109992-DA7E-4BEC-9EE6-945BB099A33F}"/>
              </a:ext>
            </a:extLst>
          </p:cNvPr>
          <p:cNvSpPr>
            <a:spLocks noGrp="1"/>
          </p:cNvSpPr>
          <p:nvPr>
            <p:ph sz="half" idx="1"/>
          </p:nvPr>
        </p:nvSpPr>
        <p:spPr/>
        <p:txBody>
          <a:bodyPr vert="horz" lIns="91440" tIns="45720" rIns="91440" bIns="45720" rtlCol="0" anchor="t">
            <a:normAutofit/>
          </a:bodyPr>
          <a:lstStyle/>
          <a:p>
            <a:r>
              <a:rPr lang="en-US" sz="1400">
                <a:ea typeface="+mn-lt"/>
                <a:cs typeface="+mn-lt"/>
              </a:rPr>
              <a:t>It helps connect LAN cable to RJ45 socket (Keystone) in a Wall socket or a Patch panel. After stripping the outer cover of the Cat6 cable &amp; plastic pair-separator, and plugging it into a Keystone, a neat connection can be made with this tool.</a:t>
            </a:r>
            <a:endParaRPr lang="en-US" sz="1400" dirty="0">
              <a:ea typeface="+mn-lt"/>
              <a:cs typeface="+mn-lt"/>
            </a:endParaRPr>
          </a:p>
          <a:p>
            <a:r>
              <a:rPr lang="en-US" sz="1400">
                <a:ea typeface="+mn-lt"/>
                <a:cs typeface="+mn-lt"/>
              </a:rPr>
              <a:t>Would be useful</a:t>
            </a:r>
            <a:r>
              <a:rPr lang="en-US" sz="1400" dirty="0">
                <a:ea typeface="+mn-lt"/>
                <a:cs typeface="+mn-lt"/>
              </a:rPr>
              <a:t> </a:t>
            </a:r>
            <a:r>
              <a:rPr lang="en-US" sz="1400">
                <a:ea typeface="+mn-lt"/>
                <a:cs typeface="+mn-lt"/>
              </a:rPr>
              <a:t>when performing network setup to the flats, per floor cabinets as well as in network rack for server room. Preferable to have one spare per block.</a:t>
            </a:r>
            <a:endParaRPr lang="en-US" sz="1400" dirty="0">
              <a:ea typeface="+mn-lt"/>
              <a:cs typeface="+mn-lt"/>
            </a:endParaRPr>
          </a:p>
          <a:p>
            <a:r>
              <a:rPr lang="en-US" sz="1400" b="1">
                <a:ea typeface="+mn-lt"/>
                <a:cs typeface="+mn-lt"/>
              </a:rPr>
              <a:t>Quantity</a:t>
            </a:r>
            <a:r>
              <a:rPr lang="en-US" sz="1400">
                <a:ea typeface="+mn-lt"/>
                <a:cs typeface="+mn-lt"/>
              </a:rPr>
              <a:t>: 5 blocks x 1 = </a:t>
            </a:r>
            <a:r>
              <a:rPr lang="en-US" sz="1400" b="1">
                <a:ea typeface="+mn-lt"/>
                <a:cs typeface="+mn-lt"/>
              </a:rPr>
              <a:t>5</a:t>
            </a:r>
            <a:endParaRPr lang="en-US" sz="1400" b="1" dirty="0">
              <a:ea typeface="+mn-lt"/>
              <a:cs typeface="+mn-lt"/>
            </a:endParaRPr>
          </a:p>
          <a:p>
            <a:r>
              <a:rPr lang="en-US" sz="1400" b="1">
                <a:ea typeface="+mn-lt"/>
                <a:cs typeface="+mn-lt"/>
              </a:rPr>
              <a:t>Cost</a:t>
            </a:r>
            <a:r>
              <a:rPr lang="en-US" sz="1400">
                <a:ea typeface="+mn-lt"/>
                <a:cs typeface="+mn-lt"/>
              </a:rPr>
              <a:t>: ₹300 x 5 = </a:t>
            </a:r>
            <a:r>
              <a:rPr lang="en-US" sz="1400" b="1">
                <a:ea typeface="+mn-lt"/>
                <a:cs typeface="+mn-lt"/>
              </a:rPr>
              <a:t>₹1,500</a:t>
            </a:r>
            <a:endParaRPr lang="en-US" sz="1400" b="1" dirty="0">
              <a:ea typeface="+mn-lt"/>
              <a:cs typeface="+mn-lt"/>
            </a:endParaRPr>
          </a:p>
        </p:txBody>
      </p:sp>
      <p:sp>
        <p:nvSpPr>
          <p:cNvPr id="4" name="Content Placeholder 3">
            <a:extLst>
              <a:ext uri="{FF2B5EF4-FFF2-40B4-BE49-F238E27FC236}">
                <a16:creationId xmlns:a16="http://schemas.microsoft.com/office/drawing/2014/main" id="{EAF9B473-3DCD-4423-ACDF-F6B61F6F9386}"/>
              </a:ext>
            </a:extLst>
          </p:cNvPr>
          <p:cNvSpPr>
            <a:spLocks noGrp="1"/>
          </p:cNvSpPr>
          <p:nvPr>
            <p:ph sz="half" idx="2"/>
          </p:nvPr>
        </p:nvSpPr>
        <p:spPr/>
        <p:txBody>
          <a:bodyPr vert="horz" lIns="91440" tIns="45720" rIns="91440" bIns="45720" rtlCol="0" anchor="t">
            <a:normAutofit/>
          </a:bodyPr>
          <a:lstStyle/>
          <a:p>
            <a:r>
              <a:rPr lang="en-US" sz="1400">
                <a:ea typeface="+mn-lt"/>
                <a:cs typeface="+mn-lt"/>
              </a:rPr>
              <a:t>It helps check if a cable if properly connected to a network device (like switch). The remote helps identify wire you have connected to, if there are too many tangled wires.</a:t>
            </a:r>
            <a:endParaRPr lang="en-US"/>
          </a:p>
          <a:p>
            <a:r>
              <a:rPr lang="en-US" sz="1400">
                <a:cs typeface="Calibri"/>
              </a:rPr>
              <a:t>Would be useful for debugging connectivity issues when performing network setup / management. Perfereble to have one spare per block.</a:t>
            </a:r>
          </a:p>
          <a:p>
            <a:r>
              <a:rPr lang="en-US" sz="1400" b="1">
                <a:cs typeface="Calibri"/>
              </a:rPr>
              <a:t>Quantity</a:t>
            </a:r>
            <a:r>
              <a:rPr lang="en-US" sz="1400">
                <a:cs typeface="Calibri"/>
              </a:rPr>
              <a:t>: 5 blocks x 1 = </a:t>
            </a:r>
            <a:r>
              <a:rPr lang="en-US" sz="1400" b="1">
                <a:cs typeface="Calibri"/>
              </a:rPr>
              <a:t>5</a:t>
            </a:r>
            <a:endParaRPr lang="en-US" sz="1400" b="1" dirty="0">
              <a:cs typeface="Calibri"/>
            </a:endParaRPr>
          </a:p>
          <a:p>
            <a:r>
              <a:rPr lang="en-US" sz="1400" b="1">
                <a:cs typeface="Calibri"/>
              </a:rPr>
              <a:t>Cost</a:t>
            </a:r>
            <a:r>
              <a:rPr lang="en-US" sz="1400">
                <a:cs typeface="Calibri"/>
              </a:rPr>
              <a:t>: </a:t>
            </a:r>
            <a:r>
              <a:rPr lang="en-US" sz="1400">
                <a:ea typeface="+mn-lt"/>
                <a:cs typeface="+mn-lt"/>
              </a:rPr>
              <a:t>₹300 x 5 = </a:t>
            </a:r>
            <a:r>
              <a:rPr lang="en-US" sz="1400" b="1">
                <a:ea typeface="+mn-lt"/>
                <a:cs typeface="+mn-lt"/>
              </a:rPr>
              <a:t>₹1,500</a:t>
            </a:r>
            <a:endParaRPr lang="en-US" sz="1400" b="1" dirty="0">
              <a:cs typeface="Calibri"/>
            </a:endParaRPr>
          </a:p>
        </p:txBody>
      </p:sp>
      <p:sp>
        <p:nvSpPr>
          <p:cNvPr id="7" name="Title 1">
            <a:extLst>
              <a:ext uri="{FF2B5EF4-FFF2-40B4-BE49-F238E27FC236}">
                <a16:creationId xmlns:a16="http://schemas.microsoft.com/office/drawing/2014/main" id="{AC4406B4-CF93-498B-9BD9-5F8B7ED1903B}"/>
              </a:ext>
            </a:extLst>
          </p:cNvPr>
          <p:cNvSpPr txBox="1">
            <a:spLocks/>
          </p:cNvSpPr>
          <p:nvPr/>
        </p:nvSpPr>
        <p:spPr>
          <a:xfrm>
            <a:off x="6098822" y="362303"/>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cs typeface="Calibri Light"/>
              </a:rPr>
              <a:t>Moelissa MS-LT02 RJ45/11 Cable tester</a:t>
            </a:r>
          </a:p>
        </p:txBody>
      </p:sp>
    </p:spTree>
    <p:extLst>
      <p:ext uri="{BB962C8B-B14F-4D97-AF65-F5344CB8AC3E}">
        <p14:creationId xmlns:p14="http://schemas.microsoft.com/office/powerpoint/2010/main" val="2700113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33E05657-A321-426F-ADA1-0252838E1702}"/>
              </a:ext>
            </a:extLst>
          </p:cNvPr>
          <p:cNvPicPr>
            <a:picLocks noGrp="1" noChangeAspect="1"/>
          </p:cNvPicPr>
          <p:nvPr>
            <p:ph idx="1"/>
          </p:nvPr>
        </p:nvPicPr>
        <p:blipFill>
          <a:blip r:embed="rId2"/>
          <a:stretch>
            <a:fillRect/>
          </a:stretch>
        </p:blipFill>
        <p:spPr>
          <a:xfrm>
            <a:off x="337560" y="1303514"/>
            <a:ext cx="11530991" cy="5550782"/>
          </a:xfrm>
        </p:spPr>
      </p:pic>
      <p:sp>
        <p:nvSpPr>
          <p:cNvPr id="2" name="Title 1">
            <a:extLst>
              <a:ext uri="{FF2B5EF4-FFF2-40B4-BE49-F238E27FC236}">
                <a16:creationId xmlns:a16="http://schemas.microsoft.com/office/drawing/2014/main" id="{1D5AA18F-22A7-47F7-928C-42D9B652994E}"/>
              </a:ext>
            </a:extLst>
          </p:cNvPr>
          <p:cNvSpPr>
            <a:spLocks noGrp="1"/>
          </p:cNvSpPr>
          <p:nvPr>
            <p:ph type="title"/>
          </p:nvPr>
        </p:nvSpPr>
        <p:spPr/>
        <p:txBody>
          <a:bodyPr/>
          <a:lstStyle/>
          <a:p>
            <a:r>
              <a:rPr lang="en-US" dirty="0">
                <a:cs typeface="Calibri Light"/>
              </a:rPr>
              <a:t>Golf View Apartments, Gachibowli</a:t>
            </a:r>
            <a:endParaRPr lang="en-US" dirty="0"/>
          </a:p>
        </p:txBody>
      </p:sp>
    </p:spTree>
    <p:extLst>
      <p:ext uri="{BB962C8B-B14F-4D97-AF65-F5344CB8AC3E}">
        <p14:creationId xmlns:p14="http://schemas.microsoft.com/office/powerpoint/2010/main" val="16246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7008-1BD3-404B-934F-232B046213DE}"/>
              </a:ext>
            </a:extLst>
          </p:cNvPr>
          <p:cNvSpPr>
            <a:spLocks noGrp="1"/>
          </p:cNvSpPr>
          <p:nvPr>
            <p:ph type="title"/>
          </p:nvPr>
        </p:nvSpPr>
        <p:spPr/>
        <p:txBody>
          <a:bodyPr/>
          <a:lstStyle/>
          <a:p>
            <a:r>
              <a:rPr lang="en-US" sz="3600" b="1">
                <a:cs typeface="Calibri Light"/>
              </a:rPr>
              <a:t>File Share WAN between locations</a:t>
            </a:r>
            <a:endParaRPr lang="en-US"/>
          </a:p>
        </p:txBody>
      </p:sp>
      <p:sp>
        <p:nvSpPr>
          <p:cNvPr id="3" name="Content Placeholder 2">
            <a:extLst>
              <a:ext uri="{FF2B5EF4-FFF2-40B4-BE49-F238E27FC236}">
                <a16:creationId xmlns:a16="http://schemas.microsoft.com/office/drawing/2014/main" id="{3A2BDB50-8CCD-4BAA-99F2-837B0D2BEB60}"/>
              </a:ext>
            </a:extLst>
          </p:cNvPr>
          <p:cNvSpPr>
            <a:spLocks noGrp="1"/>
          </p:cNvSpPr>
          <p:nvPr>
            <p:ph sz="half" idx="1"/>
          </p:nvPr>
        </p:nvSpPr>
        <p:spPr/>
        <p:txBody>
          <a:bodyPr vert="horz" lIns="91440" tIns="45720" rIns="91440" bIns="45720" rtlCol="0" anchor="t">
            <a:normAutofit/>
          </a:bodyPr>
          <a:lstStyle/>
          <a:p>
            <a:r>
              <a:rPr lang="en-US" sz="1600">
                <a:cs typeface="Calibri"/>
              </a:rPr>
              <a:t>At </a:t>
            </a:r>
            <a:r>
              <a:rPr lang="en-US" sz="1600" b="1">
                <a:cs typeface="Calibri"/>
              </a:rPr>
              <a:t>Gram Panchayat, Abburu Village</a:t>
            </a:r>
            <a:r>
              <a:rPr lang="en-US" sz="1600">
                <a:cs typeface="Calibri"/>
              </a:rPr>
              <a:t>, a small WiFi network has been created through a Wireless Access Point WS1. This AP is connected to a VPN Router RO3.</a:t>
            </a:r>
            <a:endParaRPr lang="en-US" sz="1600" dirty="0">
              <a:cs typeface="Calibri"/>
            </a:endParaRPr>
          </a:p>
          <a:p>
            <a:r>
              <a:rPr lang="en-US" sz="1600">
                <a:cs typeface="Calibri"/>
              </a:rPr>
              <a:t>Then VPN Router RO3 is then connected to the Central Core Switch SW3 which is connected to the ISP through optic fibre on its SFP ports.</a:t>
            </a:r>
            <a:endParaRPr lang="en-US" sz="1600" dirty="0">
              <a:cs typeface="Calibri"/>
            </a:endParaRPr>
          </a:p>
          <a:p>
            <a:r>
              <a:rPr lang="en-US" sz="1600">
                <a:cs typeface="Calibri"/>
              </a:rPr>
              <a:t>This VPN Router acts as a </a:t>
            </a:r>
            <a:r>
              <a:rPr lang="en-US" sz="1600" b="1">
                <a:cs typeface="Calibri"/>
              </a:rPr>
              <a:t>VPN server</a:t>
            </a:r>
            <a:r>
              <a:rPr lang="en-US" sz="1600">
                <a:cs typeface="Calibri"/>
              </a:rPr>
              <a:t> and allows other VPN clients to join through the Internet, thus forming a </a:t>
            </a:r>
            <a:r>
              <a:rPr lang="en-US" sz="1600" b="1">
                <a:cs typeface="Calibri"/>
              </a:rPr>
              <a:t>Virtual WAN</a:t>
            </a:r>
            <a:r>
              <a:rPr lang="en-US" sz="1600">
                <a:cs typeface="Calibri"/>
              </a:rPr>
              <a:t>.</a:t>
            </a:r>
            <a:endParaRPr lang="en-US" sz="1600" dirty="0">
              <a:cs typeface="Calibri"/>
            </a:endParaRPr>
          </a:p>
          <a:p>
            <a:r>
              <a:rPr lang="en-US" sz="1600">
                <a:cs typeface="Calibri"/>
              </a:rPr>
              <a:t>Devices</a:t>
            </a:r>
            <a:r>
              <a:rPr lang="en-US" sz="1600" dirty="0">
                <a:cs typeface="Calibri"/>
              </a:rPr>
              <a:t> </a:t>
            </a:r>
            <a:r>
              <a:rPr lang="en-US" sz="1600">
                <a:cs typeface="Calibri"/>
              </a:rPr>
              <a:t>connected through the VPN clients and well as devices</a:t>
            </a:r>
            <a:r>
              <a:rPr lang="en-US" sz="1600" dirty="0">
                <a:cs typeface="Calibri"/>
              </a:rPr>
              <a:t> </a:t>
            </a:r>
            <a:r>
              <a:rPr lang="en-US" sz="1600">
                <a:cs typeface="Calibri"/>
              </a:rPr>
              <a:t>connected through the Wireless AP here, can</a:t>
            </a:r>
            <a:r>
              <a:rPr lang="en-US" sz="1600" dirty="0">
                <a:cs typeface="Calibri"/>
              </a:rPr>
              <a:t> </a:t>
            </a:r>
            <a:r>
              <a:rPr lang="en-US" sz="1600">
                <a:cs typeface="Calibri"/>
              </a:rPr>
              <a:t>now share files among thesselves as if they belong to the same LAN.</a:t>
            </a:r>
            <a:endParaRPr lang="en-US" sz="1600" dirty="0">
              <a:cs typeface="Calibri"/>
            </a:endParaRPr>
          </a:p>
        </p:txBody>
      </p:sp>
      <p:sp>
        <p:nvSpPr>
          <p:cNvPr id="4" name="Content Placeholder 3">
            <a:extLst>
              <a:ext uri="{FF2B5EF4-FFF2-40B4-BE49-F238E27FC236}">
                <a16:creationId xmlns:a16="http://schemas.microsoft.com/office/drawing/2014/main" id="{44D9D479-E961-4715-B651-C1D9BE2B0DFE}"/>
              </a:ext>
            </a:extLst>
          </p:cNvPr>
          <p:cNvSpPr>
            <a:spLocks noGrp="1"/>
          </p:cNvSpPr>
          <p:nvPr>
            <p:ph sz="half" idx="2"/>
          </p:nvPr>
        </p:nvSpPr>
        <p:spPr/>
        <p:txBody>
          <a:bodyPr vert="horz" lIns="91440" tIns="45720" rIns="91440" bIns="45720" rtlCol="0" anchor="t">
            <a:normAutofit/>
          </a:bodyPr>
          <a:lstStyle/>
          <a:p>
            <a:r>
              <a:rPr lang="en-US" sz="1600">
                <a:cs typeface="Calibri"/>
              </a:rPr>
              <a:t>At </a:t>
            </a:r>
            <a:r>
              <a:rPr lang="en-US" sz="1600" b="1">
                <a:cs typeface="Calibri"/>
              </a:rPr>
              <a:t>Ground floor Meeting room, Park Pride Apartments </a:t>
            </a:r>
            <a:r>
              <a:rPr lang="en-US" sz="1600">
                <a:cs typeface="Calibri"/>
              </a:rPr>
              <a:t>there is a very similar arrangement to that of Aburru village, except that the VPN Router RO3 is configured to act as a </a:t>
            </a:r>
            <a:r>
              <a:rPr lang="en-US" sz="1600" b="1">
                <a:cs typeface="Calibri"/>
              </a:rPr>
              <a:t>VPN client</a:t>
            </a:r>
            <a:r>
              <a:rPr lang="en-US" sz="1600">
                <a:cs typeface="Calibri"/>
              </a:rPr>
              <a:t>, and connect to the VPN server at Aburru village.</a:t>
            </a:r>
            <a:endParaRPr lang="en-US" sz="1600" dirty="0">
              <a:cs typeface="Calibri"/>
            </a:endParaRPr>
          </a:p>
          <a:p>
            <a:r>
              <a:rPr lang="en-US" sz="1600">
                <a:cs typeface="Calibri"/>
              </a:rPr>
              <a:t>At</a:t>
            </a:r>
            <a:r>
              <a:rPr lang="en-US" sz="1600" dirty="0">
                <a:cs typeface="Calibri"/>
              </a:rPr>
              <a:t> </a:t>
            </a:r>
            <a:r>
              <a:rPr lang="en-US" sz="1600" b="1">
                <a:cs typeface="Calibri"/>
              </a:rPr>
              <a:t>Club house Meeting room, Golf View Apartments</a:t>
            </a:r>
            <a:r>
              <a:rPr lang="en-US" sz="1600">
                <a:cs typeface="Calibri"/>
              </a:rPr>
              <a:t>, the arrangement is exactly same as Park Pride Apartments.</a:t>
            </a:r>
            <a:endParaRPr lang="en-US" sz="1600" dirty="0">
              <a:cs typeface="Calibri"/>
            </a:endParaRPr>
          </a:p>
          <a:p>
            <a:r>
              <a:rPr lang="en-US" sz="1600">
                <a:cs typeface="Calibri"/>
              </a:rPr>
              <a:t>In order to ensure good QoS, the port on which VPN Router RO3 is connected</a:t>
            </a:r>
            <a:r>
              <a:rPr lang="en-US" sz="1600" dirty="0">
                <a:cs typeface="Calibri"/>
              </a:rPr>
              <a:t> </a:t>
            </a:r>
            <a:r>
              <a:rPr lang="en-US" sz="1600">
                <a:cs typeface="Calibri"/>
              </a:rPr>
              <a:t>to Central Core Switch SW3 is </a:t>
            </a:r>
            <a:r>
              <a:rPr lang="en-US" sz="1600" b="1">
                <a:cs typeface="Calibri"/>
              </a:rPr>
              <a:t>assigned higher priority</a:t>
            </a:r>
            <a:r>
              <a:rPr lang="en-US" sz="1600">
                <a:cs typeface="Calibri"/>
              </a:rPr>
              <a:t>, than other data connections.</a:t>
            </a:r>
            <a:endParaRPr lang="en-US" sz="1600" dirty="0">
              <a:cs typeface="Calibri"/>
            </a:endParaRPr>
          </a:p>
          <a:p>
            <a:r>
              <a:rPr lang="en-US" sz="1600">
                <a:cs typeface="Calibri"/>
              </a:rPr>
              <a:t>Highest priority is assigned to </a:t>
            </a:r>
            <a:r>
              <a:rPr lang="en-US" sz="1600" b="1">
                <a:cs typeface="Calibri"/>
              </a:rPr>
              <a:t>automated electricity metering</a:t>
            </a:r>
            <a:r>
              <a:rPr lang="en-US" sz="1600">
                <a:cs typeface="Calibri"/>
              </a:rPr>
              <a:t> network</a:t>
            </a:r>
            <a:r>
              <a:rPr lang="en-US" sz="1600" dirty="0">
                <a:cs typeface="Calibri"/>
              </a:rPr>
              <a:t>.</a:t>
            </a:r>
          </a:p>
          <a:p>
            <a:r>
              <a:rPr lang="en-US" sz="1600">
                <a:cs typeface="Calibri"/>
              </a:rPr>
              <a:t>Sensitive documents can now be easily shared among the</a:t>
            </a:r>
            <a:r>
              <a:rPr lang="en-US" sz="1600" dirty="0">
                <a:cs typeface="Calibri"/>
              </a:rPr>
              <a:t> </a:t>
            </a:r>
            <a:r>
              <a:rPr lang="en-US" sz="1600">
                <a:cs typeface="Calibri"/>
              </a:rPr>
              <a:t>people, without having to resort to encrypted zip files in email.</a:t>
            </a:r>
            <a:endParaRPr lang="en-US" sz="1600" dirty="0">
              <a:cs typeface="Calibri"/>
            </a:endParaRPr>
          </a:p>
        </p:txBody>
      </p:sp>
    </p:spTree>
    <p:extLst>
      <p:ext uri="{BB962C8B-B14F-4D97-AF65-F5344CB8AC3E}">
        <p14:creationId xmlns:p14="http://schemas.microsoft.com/office/powerpoint/2010/main" val="4105264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06DD-C6C1-4131-B569-9B8656D45F07}"/>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69ED5F39-3848-48C4-A2C9-0380954E8209}"/>
              </a:ext>
            </a:extLst>
          </p:cNvPr>
          <p:cNvPicPr>
            <a:picLocks noGrp="1" noChangeAspect="1"/>
          </p:cNvPicPr>
          <p:nvPr>
            <p:ph idx="1"/>
          </p:nvPr>
        </p:nvPicPr>
        <p:blipFill>
          <a:blip r:embed="rId2"/>
          <a:stretch>
            <a:fillRect/>
          </a:stretch>
        </p:blipFill>
        <p:spPr>
          <a:xfrm>
            <a:off x="2080" y="118181"/>
            <a:ext cx="12187838" cy="6736115"/>
          </a:xfrm>
        </p:spPr>
      </p:pic>
    </p:spTree>
    <p:extLst>
      <p:ext uri="{BB962C8B-B14F-4D97-AF65-F5344CB8AC3E}">
        <p14:creationId xmlns:p14="http://schemas.microsoft.com/office/powerpoint/2010/main" val="357790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sitting, table, photo, wooden&#10;&#10;Description automatically generated">
            <a:extLst>
              <a:ext uri="{FF2B5EF4-FFF2-40B4-BE49-F238E27FC236}">
                <a16:creationId xmlns:a16="http://schemas.microsoft.com/office/drawing/2014/main" id="{CB34DAD8-5E03-48AB-8AAB-4BE2222E34FA}"/>
              </a:ext>
            </a:extLst>
          </p:cNvPr>
          <p:cNvPicPr>
            <a:picLocks noChangeAspect="1"/>
          </p:cNvPicPr>
          <p:nvPr/>
        </p:nvPicPr>
        <p:blipFill>
          <a:blip r:embed="rId2"/>
          <a:stretch>
            <a:fillRect/>
          </a:stretch>
        </p:blipFill>
        <p:spPr>
          <a:xfrm>
            <a:off x="7405511" y="3195927"/>
            <a:ext cx="3533422" cy="3655259"/>
          </a:xfrm>
          <a:prstGeom prst="rect">
            <a:avLst/>
          </a:prstGeom>
        </p:spPr>
      </p:pic>
      <p:sp>
        <p:nvSpPr>
          <p:cNvPr id="2" name="Title 1">
            <a:extLst>
              <a:ext uri="{FF2B5EF4-FFF2-40B4-BE49-F238E27FC236}">
                <a16:creationId xmlns:a16="http://schemas.microsoft.com/office/drawing/2014/main" id="{6AE74B71-FA28-4BC8-B42D-E4536BD0499F}"/>
              </a:ext>
            </a:extLst>
          </p:cNvPr>
          <p:cNvSpPr>
            <a:spLocks noGrp="1"/>
          </p:cNvSpPr>
          <p:nvPr>
            <p:ph type="title"/>
          </p:nvPr>
        </p:nvSpPr>
        <p:spPr>
          <a:xfrm>
            <a:off x="838200" y="365125"/>
            <a:ext cx="5252156" cy="1353785"/>
          </a:xfrm>
        </p:spPr>
        <p:txBody>
          <a:bodyPr>
            <a:normAutofit/>
          </a:bodyPr>
          <a:lstStyle/>
          <a:p>
            <a:r>
              <a:rPr lang="en-US" sz="3600" b="1">
                <a:cs typeface="Calibri Light"/>
              </a:rPr>
              <a:t>RO3 VPN Router</a:t>
            </a:r>
            <a:endParaRPr lang="en-US" sz="3600" b="1"/>
          </a:p>
        </p:txBody>
      </p:sp>
      <p:sp>
        <p:nvSpPr>
          <p:cNvPr id="3" name="Content Placeholder 2">
            <a:extLst>
              <a:ext uri="{FF2B5EF4-FFF2-40B4-BE49-F238E27FC236}">
                <a16:creationId xmlns:a16="http://schemas.microsoft.com/office/drawing/2014/main" id="{31E7E6F6-F65B-47C3-9F52-A2B3609F6AEC}"/>
              </a:ext>
            </a:extLst>
          </p:cNvPr>
          <p:cNvSpPr>
            <a:spLocks noGrp="1"/>
          </p:cNvSpPr>
          <p:nvPr>
            <p:ph sz="half" idx="1"/>
          </p:nvPr>
        </p:nvSpPr>
        <p:spPr/>
        <p:txBody>
          <a:bodyPr vert="horz" lIns="91440" tIns="45720" rIns="91440" bIns="45720" rtlCol="0" anchor="t">
            <a:normAutofit/>
          </a:bodyPr>
          <a:lstStyle/>
          <a:p>
            <a:r>
              <a:rPr lang="en-US" sz="1600" b="1">
                <a:ea typeface="+mn-lt"/>
                <a:cs typeface="+mn-lt"/>
              </a:rPr>
              <a:t>Cisco RV320 VPN Router with Web Filter</a:t>
            </a:r>
            <a:r>
              <a:rPr lang="en-US" sz="1600">
                <a:ea typeface="+mn-lt"/>
                <a:cs typeface="+mn-lt"/>
              </a:rPr>
              <a:t>:</a:t>
            </a:r>
          </a:p>
          <a:p>
            <a:r>
              <a:rPr lang="en-US" sz="1600">
                <a:highlight>
                  <a:srgbClr val="FFFF00"/>
                </a:highlight>
                <a:cs typeface="Calibri"/>
              </a:rPr>
              <a:t>2 x GbE WAN</a:t>
            </a:r>
            <a:r>
              <a:rPr lang="en-US" sz="1600">
                <a:cs typeface="Calibri"/>
              </a:rPr>
              <a:t> for load balancing</a:t>
            </a:r>
          </a:p>
          <a:p>
            <a:r>
              <a:rPr lang="en-US" sz="1600">
                <a:cs typeface="Calibri"/>
              </a:rPr>
              <a:t>2 x USB for </a:t>
            </a:r>
            <a:r>
              <a:rPr lang="en-US" sz="1600">
                <a:highlight>
                  <a:srgbClr val="FFFF00"/>
                </a:highlight>
                <a:cs typeface="Calibri"/>
              </a:rPr>
              <a:t>2G / 3G modem (if WAN fails)</a:t>
            </a:r>
          </a:p>
          <a:p>
            <a:r>
              <a:rPr lang="en-US" sz="1600">
                <a:cs typeface="Calibri"/>
              </a:rPr>
              <a:t>SSL &amp; </a:t>
            </a:r>
            <a:r>
              <a:rPr lang="en-US" sz="1600">
                <a:highlight>
                  <a:srgbClr val="FFFF00"/>
                </a:highlight>
                <a:cs typeface="Calibri"/>
              </a:rPr>
              <a:t>site-site VPN</a:t>
            </a:r>
          </a:p>
          <a:p>
            <a:r>
              <a:rPr lang="en-US" sz="1600">
                <a:cs typeface="Calibri"/>
              </a:rPr>
              <a:t>Stateful Packet Inspection (SPI) &amp; HW Firewall</a:t>
            </a:r>
          </a:p>
          <a:p>
            <a:endParaRPr lang="en-US" sz="1600" dirty="0">
              <a:cs typeface="Calibri"/>
            </a:endParaRPr>
          </a:p>
        </p:txBody>
      </p:sp>
      <p:sp>
        <p:nvSpPr>
          <p:cNvPr id="4" name="Content Placeholder 3">
            <a:extLst>
              <a:ext uri="{FF2B5EF4-FFF2-40B4-BE49-F238E27FC236}">
                <a16:creationId xmlns:a16="http://schemas.microsoft.com/office/drawing/2014/main" id="{938B0C82-95B2-417B-89F6-578B48ADDDDF}"/>
              </a:ext>
            </a:extLst>
          </p:cNvPr>
          <p:cNvSpPr>
            <a:spLocks noGrp="1"/>
          </p:cNvSpPr>
          <p:nvPr>
            <p:ph sz="half" idx="2"/>
          </p:nvPr>
        </p:nvSpPr>
        <p:spPr/>
        <p:txBody>
          <a:bodyPr vert="horz" lIns="91440" tIns="45720" rIns="91440" bIns="45720" rtlCol="0" anchor="t">
            <a:normAutofit/>
          </a:bodyPr>
          <a:lstStyle/>
          <a:p>
            <a:r>
              <a:rPr lang="en-US" sz="1600" b="1">
                <a:ea typeface="+mn-lt"/>
                <a:cs typeface="+mn-lt"/>
              </a:rPr>
              <a:t>TP-Link TL-WA901N 450 Mbps Wireless N Access Point</a:t>
            </a:r>
            <a:r>
              <a:rPr lang="en-US" sz="1600">
                <a:ea typeface="+mn-lt"/>
                <a:cs typeface="+mn-lt"/>
              </a:rPr>
              <a:t>:</a:t>
            </a:r>
          </a:p>
          <a:p>
            <a:r>
              <a:rPr lang="en-US" sz="1600">
                <a:highlight>
                  <a:srgbClr val="FFFF00"/>
                </a:highlight>
                <a:cs typeface="Calibri"/>
              </a:rPr>
              <a:t>450 Mbps wireless N</a:t>
            </a:r>
            <a:r>
              <a:rPr lang="en-US" sz="1600">
                <a:cs typeface="Calibri"/>
              </a:rPr>
              <a:t> @ 2.4 GHz</a:t>
            </a:r>
          </a:p>
          <a:p>
            <a:r>
              <a:rPr lang="en-US" sz="1600">
                <a:highlight>
                  <a:srgbClr val="FFFF00"/>
                </a:highlight>
                <a:cs typeface="Calibri"/>
              </a:rPr>
              <a:t>Access Point</a:t>
            </a:r>
            <a:r>
              <a:rPr lang="en-US" sz="1600">
                <a:cs typeface="Calibri"/>
              </a:rPr>
              <a:t>, Range Extender, Multi SSID</a:t>
            </a:r>
          </a:p>
          <a:p>
            <a:r>
              <a:rPr lang="en-US" sz="1600">
                <a:cs typeface="Calibri"/>
              </a:rPr>
              <a:t>Supports passive PoE (PoE injector included)</a:t>
            </a:r>
          </a:p>
          <a:p>
            <a:r>
              <a:rPr lang="en-US" sz="1600">
                <a:cs typeface="Calibri"/>
              </a:rPr>
              <a:t>Upto 30 m (100 ft) range</a:t>
            </a:r>
            <a:endParaRPr lang="en-US" sz="1600" dirty="0">
              <a:cs typeface="Calibri"/>
            </a:endParaRPr>
          </a:p>
          <a:p>
            <a:endParaRPr lang="en-US" sz="1600" dirty="0">
              <a:cs typeface="Calibri"/>
            </a:endParaRPr>
          </a:p>
        </p:txBody>
      </p:sp>
      <p:sp>
        <p:nvSpPr>
          <p:cNvPr id="6" name="Title 1">
            <a:extLst>
              <a:ext uri="{FF2B5EF4-FFF2-40B4-BE49-F238E27FC236}">
                <a16:creationId xmlns:a16="http://schemas.microsoft.com/office/drawing/2014/main" id="{A3795616-DF8F-47C8-99E1-72229DF65C1A}"/>
              </a:ext>
            </a:extLst>
          </p:cNvPr>
          <p:cNvSpPr txBox="1">
            <a:spLocks/>
          </p:cNvSpPr>
          <p:nvPr/>
        </p:nvSpPr>
        <p:spPr>
          <a:xfrm>
            <a:off x="6112933" y="362302"/>
            <a:ext cx="5252156" cy="13537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WS1 Wireless Access Point</a:t>
            </a:r>
            <a:endParaRPr lang="en-US" sz="3600" b="1" dirty="0">
              <a:cs typeface="Calibri Light"/>
            </a:endParaRPr>
          </a:p>
        </p:txBody>
      </p:sp>
      <p:pic>
        <p:nvPicPr>
          <p:cNvPr id="8" name="Picture 8" descr="A close up of a device&#10;&#10;Description automatically generated">
            <a:extLst>
              <a:ext uri="{FF2B5EF4-FFF2-40B4-BE49-F238E27FC236}">
                <a16:creationId xmlns:a16="http://schemas.microsoft.com/office/drawing/2014/main" id="{1CC06668-74CD-4F4F-8330-B6EF06BC567A}"/>
              </a:ext>
            </a:extLst>
          </p:cNvPr>
          <p:cNvPicPr>
            <a:picLocks noChangeAspect="1"/>
          </p:cNvPicPr>
          <p:nvPr/>
        </p:nvPicPr>
        <p:blipFill>
          <a:blip r:embed="rId3"/>
          <a:stretch>
            <a:fillRect/>
          </a:stretch>
        </p:blipFill>
        <p:spPr>
          <a:xfrm>
            <a:off x="1394177" y="3517054"/>
            <a:ext cx="4168422" cy="3337560"/>
          </a:xfrm>
          <a:prstGeom prst="rect">
            <a:avLst/>
          </a:prstGeom>
        </p:spPr>
      </p:pic>
      <p:sp>
        <p:nvSpPr>
          <p:cNvPr id="9" name="TextBox 8">
            <a:extLst>
              <a:ext uri="{FF2B5EF4-FFF2-40B4-BE49-F238E27FC236}">
                <a16:creationId xmlns:a16="http://schemas.microsoft.com/office/drawing/2014/main" id="{AC73FD2D-AB17-4D42-B6BB-D96F276C3337}"/>
              </a:ext>
            </a:extLst>
          </p:cNvPr>
          <p:cNvSpPr txBox="1"/>
          <p:nvPr/>
        </p:nvSpPr>
        <p:spPr>
          <a:xfrm>
            <a:off x="900289"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19000 x 6</a:t>
            </a:r>
            <a:endParaRPr lang="en-US"/>
          </a:p>
        </p:txBody>
      </p:sp>
      <p:sp>
        <p:nvSpPr>
          <p:cNvPr id="11" name="TextBox 10">
            <a:extLst>
              <a:ext uri="{FF2B5EF4-FFF2-40B4-BE49-F238E27FC236}">
                <a16:creationId xmlns:a16="http://schemas.microsoft.com/office/drawing/2014/main" id="{E52F83B5-5CDE-4733-A857-E35114BF1734}"/>
              </a:ext>
            </a:extLst>
          </p:cNvPr>
          <p:cNvSpPr txBox="1"/>
          <p:nvPr/>
        </p:nvSpPr>
        <p:spPr>
          <a:xfrm>
            <a:off x="6177844" y="1196621"/>
            <a:ext cx="1148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1700 x 3</a:t>
            </a:r>
            <a:endParaRPr lang="en-US"/>
          </a:p>
        </p:txBody>
      </p:sp>
    </p:spTree>
    <p:extLst>
      <p:ext uri="{BB962C8B-B14F-4D97-AF65-F5344CB8AC3E}">
        <p14:creationId xmlns:p14="http://schemas.microsoft.com/office/powerpoint/2010/main" val="876000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WAN Design for 1 Village, 2 Apartment Complex</vt:lpstr>
      <vt:lpstr>Network Requirements</vt:lpstr>
      <vt:lpstr>PowerPoint Presentation</vt:lpstr>
      <vt:lpstr>Abburu Village, Guntur district</vt:lpstr>
      <vt:lpstr>Park Pride Apartments, Miyapur</vt:lpstr>
      <vt:lpstr>Golf View Apartments, Gachibowli</vt:lpstr>
      <vt:lpstr>File Share WAN between locations</vt:lpstr>
      <vt:lpstr>PowerPoint Presentation</vt:lpstr>
      <vt:lpstr>RO3 VPN Router</vt:lpstr>
      <vt:lpstr>SW3 Central Core Switch</vt:lpstr>
      <vt:lpstr>Abburu Village: Metering System</vt:lpstr>
      <vt:lpstr>PowerPoint Presentation</vt:lpstr>
      <vt:lpstr>PowerPoint Presentation</vt:lpstr>
      <vt:lpstr>PowerPoint Presentation</vt:lpstr>
      <vt:lpstr>MET1 Electricity Meter</vt:lpstr>
      <vt:lpstr>SW2 Dist. Switch</vt:lpstr>
      <vt:lpstr>Abburu Village: Fire Alarm + Earthquake System</vt:lpstr>
      <vt:lpstr>PowerPoint Presentation</vt:lpstr>
      <vt:lpstr>PowerPoint Presentation</vt:lpstr>
      <vt:lpstr>PowerPoint Presentation</vt:lpstr>
      <vt:lpstr>FD1 Smoke Detector</vt:lpstr>
      <vt:lpstr>Abburu Village: Security System</vt:lpstr>
      <vt:lpstr>PowerPoint Presentation</vt:lpstr>
      <vt:lpstr>PowerPoint Presentation</vt:lpstr>
      <vt:lpstr>PowerPoint Presentation</vt:lpstr>
      <vt:lpstr>Park Pride Apartments: Metering System</vt:lpstr>
      <vt:lpstr>PowerPoint Presentation</vt:lpstr>
      <vt:lpstr>PowerPoint Presentation</vt:lpstr>
      <vt:lpstr>Park Pride Apartments: Fire Alarm System</vt:lpstr>
      <vt:lpstr>PowerPoint Presentation</vt:lpstr>
      <vt:lpstr>PowerPoint Presentation</vt:lpstr>
      <vt:lpstr>Park Pride Apartments: Security System</vt:lpstr>
      <vt:lpstr>PowerPoint Presentation</vt:lpstr>
      <vt:lpstr>PowerPoint Presentation</vt:lpstr>
      <vt:lpstr>Golf View Apartments: Metering System</vt:lpstr>
      <vt:lpstr>PowerPoint Presentation</vt:lpstr>
      <vt:lpstr>PowerPoint Presentation</vt:lpstr>
      <vt:lpstr>PowerPoint Presentation</vt:lpstr>
      <vt:lpstr>Golf View Apartments: Fire Alarm System</vt:lpstr>
      <vt:lpstr>PowerPoint Presentation</vt:lpstr>
      <vt:lpstr>PowerPoint Presentation</vt:lpstr>
      <vt:lpstr>PowerPoint Presentation</vt:lpstr>
      <vt:lpstr>Golf View Apartments: Security System</vt:lpstr>
      <vt:lpstr>PowerPoint Presentation</vt:lpstr>
      <vt:lpstr>PowerPoint Presentation</vt:lpstr>
      <vt:lpstr>PowerPoint Presentation</vt:lpstr>
      <vt:lpstr>Network Implementation (TODO)</vt:lpstr>
      <vt:lpstr>MikroTik CRS326-24G-2S+RM Cloud Router Switch</vt:lpstr>
      <vt:lpstr>Ubiquiti UF-SM-10G 1310nm 10km SFP+ Transceiver</vt:lpstr>
      <vt:lpstr>TP-Link Jetstream T1600G-28TS 24port Managed Switch</vt:lpstr>
      <vt:lpstr>TP-Link 10GBase-LR SFP+ LC Transceiver</vt:lpstr>
      <vt:lpstr>TP-Link TL-SG108E 8-port GbE Unmanaged Switch</vt:lpstr>
      <vt:lpstr>TP-Link TL-WA901N Wireless Access Point</vt:lpstr>
      <vt:lpstr>2U Wall mount Cabinet Box</vt:lpstr>
      <vt:lpstr>Cat6 RJ45 Connector Plugs w/ Hood</vt:lpstr>
      <vt:lpstr>RJ45 Cat6 Cable Jointer (Couple Plug)</vt:lpstr>
      <vt:lpstr>M6 Cage Nuts, Washers &amp; Mounting screws for Server Rack &amp; Cabinet</vt:lpstr>
      <vt:lpstr>D-Link 24-port Cat6 Patch Panel</vt:lpstr>
      <vt:lpstr>River Fox Punch Down Tool Cat 5e/6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 Design for Golf View Apartments</dc:title>
  <dc:creator/>
  <cp:lastModifiedBy/>
  <cp:revision>4691</cp:revision>
  <dcterms:created xsi:type="dcterms:W3CDTF">2020-11-11T13:22:48Z</dcterms:created>
  <dcterms:modified xsi:type="dcterms:W3CDTF">2020-11-27T12:59:39Z</dcterms:modified>
</cp:coreProperties>
</file>